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m4v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46" r:id="rId2"/>
    <p:sldId id="329" r:id="rId3"/>
    <p:sldId id="348" r:id="rId4"/>
    <p:sldId id="349" r:id="rId5"/>
    <p:sldId id="367" r:id="rId6"/>
    <p:sldId id="363" r:id="rId7"/>
    <p:sldId id="365" r:id="rId8"/>
    <p:sldId id="330" r:id="rId9"/>
    <p:sldId id="342" r:id="rId10"/>
    <p:sldId id="343" r:id="rId11"/>
    <p:sldId id="366" r:id="rId12"/>
    <p:sldId id="354" r:id="rId13"/>
    <p:sldId id="331" r:id="rId14"/>
    <p:sldId id="267" r:id="rId15"/>
    <p:sldId id="359" r:id="rId16"/>
    <p:sldId id="362" r:id="rId17"/>
    <p:sldId id="356" r:id="rId18"/>
    <p:sldId id="273" r:id="rId19"/>
    <p:sldId id="274" r:id="rId20"/>
    <p:sldId id="345" r:id="rId21"/>
    <p:sldId id="358" r:id="rId22"/>
    <p:sldId id="279" r:id="rId23"/>
    <p:sldId id="280" r:id="rId24"/>
    <p:sldId id="281" r:id="rId25"/>
  </p:sldIdLst>
  <p:sldSz cx="12192000" cy="6858000"/>
  <p:notesSz cx="6858000" cy="9144000"/>
  <p:defaultTextStyle>
    <a:defPPr>
      <a:defRPr lang="fa-I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ti3088" initials="a" lastIdx="2" clrIdx="0">
    <p:extLst>
      <p:ext uri="{19B8F6BF-5375-455C-9EA6-DF929625EA0E}">
        <p15:presenceInfo xmlns:p15="http://schemas.microsoft.com/office/powerpoint/2012/main" userId="ati3088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CCFF"/>
    <a:srgbClr val="009999"/>
    <a:srgbClr val="008080"/>
    <a:srgbClr val="0099CC"/>
    <a:srgbClr val="FF66FF"/>
    <a:srgbClr val="D60093"/>
    <a:srgbClr val="CCECFF"/>
    <a:srgbClr val="3366FF"/>
    <a:srgbClr val="0000FF"/>
    <a:srgbClr val="CC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4" d="100"/>
          <a:sy n="74" d="100"/>
        </p:scale>
        <p:origin x="54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_rels/data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8.jpg"/></Relationships>
</file>

<file path=ppt/diagrams/_rels/data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8.jpg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g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iagrams/_rels/drawing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8.jpg"/></Relationships>
</file>

<file path=ppt/diagrams/_rels/drawing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8.jp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g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4_1">
  <dgm:title val=""/>
  <dgm:desc val=""/>
  <dgm:catLst>
    <dgm:cat type="accent4" pri="11100"/>
  </dgm:catLst>
  <dgm:styleLbl name="node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4">
        <a:alpha val="4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4_1">
  <dgm:title val=""/>
  <dgm:desc val=""/>
  <dgm:catLst>
    <dgm:cat type="accent4" pri="11100"/>
  </dgm:catLst>
  <dgm:styleLbl name="node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4">
        <a:alpha val="4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4_1">
  <dgm:title val=""/>
  <dgm:desc val=""/>
  <dgm:catLst>
    <dgm:cat type="accent4" pri="11100"/>
  </dgm:catLst>
  <dgm:styleLbl name="node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4">
        <a:alpha val="4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BD1675A-2E89-46DE-BCCB-27B8A1165B59}" type="doc">
      <dgm:prSet loTypeId="urn:microsoft.com/office/officeart/2005/8/layout/chevron1" loCatId="process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pPr rtl="1"/>
          <a:endParaRPr lang="fa-IR"/>
        </a:p>
      </dgm:t>
    </dgm:pt>
    <dgm:pt modelId="{6ABAFE06-4FB3-47ED-81A2-19C32D43DD21}">
      <dgm:prSet/>
      <dgm:spPr/>
      <dgm:t>
        <a:bodyPr/>
        <a:lstStyle/>
        <a:p>
          <a:pPr rtl="1"/>
          <a:r>
            <a:rPr lang="en-US" b="1" dirty="0">
              <a:solidFill>
                <a:schemeClr val="tx1"/>
              </a:solidFill>
            </a:rPr>
            <a:t>Base of uterus</a:t>
          </a:r>
          <a:endParaRPr lang="fa-IR" dirty="0">
            <a:solidFill>
              <a:schemeClr val="tx1"/>
            </a:solidFill>
          </a:endParaRPr>
        </a:p>
      </dgm:t>
    </dgm:pt>
    <dgm:pt modelId="{D560E475-E2BE-40C6-93AA-BF59E0097DB9}" type="parTrans" cxnId="{8B508B46-2100-4C83-B736-16BCF8628803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3DBC5534-29E2-43CE-9311-FC7E11CB28AC}" type="sibTrans" cxnId="{8B508B46-2100-4C83-B736-16BCF8628803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C2E0519E-5326-4666-83F8-3F81C5521AE0}">
      <dgm:prSet/>
      <dgm:spPr/>
      <dgm:t>
        <a:bodyPr/>
        <a:lstStyle/>
        <a:p>
          <a:pPr rtl="1"/>
          <a:r>
            <a:rPr lang="en-US" b="1" dirty="0">
              <a:solidFill>
                <a:schemeClr val="tx1"/>
              </a:solidFill>
            </a:rPr>
            <a:t>Rt ostium</a:t>
          </a:r>
          <a:endParaRPr lang="fa-IR" dirty="0">
            <a:solidFill>
              <a:schemeClr val="tx1"/>
            </a:solidFill>
          </a:endParaRPr>
        </a:p>
      </dgm:t>
    </dgm:pt>
    <dgm:pt modelId="{D0032DAA-E3F3-4337-9458-66D2645FEBF4}" type="parTrans" cxnId="{4510D2D2-7271-4B30-842A-1B7D2322326D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5C926010-B8A8-4DC6-818D-B2C41DF52FDF}" type="sibTrans" cxnId="{4510D2D2-7271-4B30-842A-1B7D2322326D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1EC91A7A-6506-446A-9AD5-9B5B229B733B}">
      <dgm:prSet/>
      <dgm:spPr/>
      <dgm:t>
        <a:bodyPr/>
        <a:lstStyle/>
        <a:p>
          <a:pPr rtl="1"/>
          <a:r>
            <a:rPr lang="en-US" b="1" dirty="0">
              <a:solidFill>
                <a:schemeClr val="tx1"/>
              </a:solidFill>
            </a:rPr>
            <a:t>Lt ostium</a:t>
          </a:r>
          <a:endParaRPr lang="fa-IR" dirty="0">
            <a:solidFill>
              <a:schemeClr val="tx1"/>
            </a:solidFill>
          </a:endParaRPr>
        </a:p>
      </dgm:t>
    </dgm:pt>
    <dgm:pt modelId="{A5DE685E-7C7E-4576-88EE-D74EFD7C89E0}" type="parTrans" cxnId="{9B2BC108-B3FC-4F63-9876-C551C30AA4A0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37494F27-444F-496B-9D89-6F6A30C04462}" type="sibTrans" cxnId="{9B2BC108-B3FC-4F63-9876-C551C30AA4A0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5CF27A81-FBC9-45A5-9E80-6185EDDF0CB2}">
      <dgm:prSet/>
      <dgm:spPr/>
      <dgm:t>
        <a:bodyPr/>
        <a:lstStyle/>
        <a:p>
          <a:pPr rtl="1"/>
          <a:r>
            <a:rPr lang="en-US" b="1" dirty="0">
              <a:solidFill>
                <a:schemeClr val="tx1"/>
              </a:solidFill>
            </a:rPr>
            <a:t>Post wall</a:t>
          </a:r>
          <a:endParaRPr lang="fa-IR" dirty="0">
            <a:solidFill>
              <a:schemeClr val="tx1"/>
            </a:solidFill>
          </a:endParaRPr>
        </a:p>
      </dgm:t>
    </dgm:pt>
    <dgm:pt modelId="{B0D2AC16-948E-4542-B6AB-A62E1E29A93D}" type="parTrans" cxnId="{176F7356-890E-4FF9-BBED-D2FAE1C33100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1AE45A54-6D17-4B01-8EFE-D36D9354B551}" type="sibTrans" cxnId="{176F7356-890E-4FF9-BBED-D2FAE1C33100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2B08161A-20A0-4018-8543-258F9166D8F7}">
      <dgm:prSet/>
      <dgm:spPr/>
      <dgm:t>
        <a:bodyPr/>
        <a:lstStyle/>
        <a:p>
          <a:pPr rtl="1"/>
          <a:r>
            <a:rPr lang="en-US" b="1" dirty="0">
              <a:solidFill>
                <a:schemeClr val="tx1"/>
              </a:solidFill>
            </a:rPr>
            <a:t>Cervical channel</a:t>
          </a:r>
          <a:endParaRPr lang="fa-IR" dirty="0">
            <a:solidFill>
              <a:schemeClr val="tx1"/>
            </a:solidFill>
          </a:endParaRPr>
        </a:p>
      </dgm:t>
    </dgm:pt>
    <dgm:pt modelId="{77FB86A9-0642-4482-A8AC-E60BC83B02C7}" type="parTrans" cxnId="{FEBF22F0-91A8-4D36-A0F9-7883F4DBF6AD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6AED5F28-5FE2-42FE-9CA8-F1E9D6096AE1}" type="sibTrans" cxnId="{FEBF22F0-91A8-4D36-A0F9-7883F4DBF6AD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9EDF9589-0E6F-4D4C-8B72-93CD705A85D7}">
      <dgm:prSet/>
      <dgm:spPr/>
      <dgm:t>
        <a:bodyPr/>
        <a:lstStyle/>
        <a:p>
          <a:pPr rtl="1"/>
          <a:r>
            <a:rPr lang="en-US" b="1" dirty="0">
              <a:solidFill>
                <a:schemeClr val="tx1"/>
              </a:solidFill>
            </a:rPr>
            <a:t>Ant wall</a:t>
          </a:r>
          <a:endParaRPr lang="fa-IR" dirty="0">
            <a:solidFill>
              <a:schemeClr val="tx1"/>
            </a:solidFill>
          </a:endParaRPr>
        </a:p>
      </dgm:t>
    </dgm:pt>
    <dgm:pt modelId="{93325C1E-4D7C-4B56-9866-87417589B12E}" type="parTrans" cxnId="{8E0DEC90-96A4-471C-A466-33EA2690882B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FFC9A569-C852-4516-B099-21841194F61C}" type="sibTrans" cxnId="{8E0DEC90-96A4-471C-A466-33EA2690882B}">
      <dgm:prSet/>
      <dgm:spPr/>
      <dgm:t>
        <a:bodyPr/>
        <a:lstStyle/>
        <a:p>
          <a:pPr rtl="1"/>
          <a:endParaRPr lang="fa-IR">
            <a:solidFill>
              <a:schemeClr val="tx1"/>
            </a:solidFill>
          </a:endParaRPr>
        </a:p>
      </dgm:t>
    </dgm:pt>
    <dgm:pt modelId="{8EBE381A-D4AC-450C-8BDC-01E2C717683F}" type="pres">
      <dgm:prSet presAssocID="{ABD1675A-2E89-46DE-BCCB-27B8A1165B5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F17F976-6679-4AEB-8342-4475CC539455}" type="pres">
      <dgm:prSet presAssocID="{6ABAFE06-4FB3-47ED-81A2-19C32D43DD21}" presName="parTxOnly" presStyleLbl="node1" presStyleIdx="0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D4A1EFD-6CC0-445B-9E4F-0A33C169D8F8}" type="pres">
      <dgm:prSet presAssocID="{3DBC5534-29E2-43CE-9311-FC7E11CB28AC}" presName="parTxOnlySpace" presStyleCnt="0"/>
      <dgm:spPr/>
    </dgm:pt>
    <dgm:pt modelId="{F6AEDBCF-F02C-49BF-B362-01E253DFD55E}" type="pres">
      <dgm:prSet presAssocID="{C2E0519E-5326-4666-83F8-3F81C5521AE0}" presName="parTxOnly" presStyleLbl="node1" presStyleIdx="1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668FB8D-2BB1-489A-B2BE-CAD213BA4E55}" type="pres">
      <dgm:prSet presAssocID="{5C926010-B8A8-4DC6-818D-B2C41DF52FDF}" presName="parTxOnlySpace" presStyleCnt="0"/>
      <dgm:spPr/>
    </dgm:pt>
    <dgm:pt modelId="{AD14747E-1353-4003-BF58-467475CE7A48}" type="pres">
      <dgm:prSet presAssocID="{1EC91A7A-6506-446A-9AD5-9B5B229B733B}" presName="parTxOnly" presStyleLbl="node1" presStyleIdx="2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67E63E1-4242-4735-925F-40ADFF018AC2}" type="pres">
      <dgm:prSet presAssocID="{37494F27-444F-496B-9D89-6F6A30C04462}" presName="parTxOnlySpace" presStyleCnt="0"/>
      <dgm:spPr/>
    </dgm:pt>
    <dgm:pt modelId="{7570E8F8-F49C-4277-8A04-139C3B6EEF07}" type="pres">
      <dgm:prSet presAssocID="{9EDF9589-0E6F-4D4C-8B72-93CD705A85D7}" presName="parTxOnly" presStyleLbl="node1" presStyleIdx="3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DEB9A79-3E23-4297-8508-77CEF5A2393F}" type="pres">
      <dgm:prSet presAssocID="{FFC9A569-C852-4516-B099-21841194F61C}" presName="parTxOnlySpace" presStyleCnt="0"/>
      <dgm:spPr/>
    </dgm:pt>
    <dgm:pt modelId="{70D48E00-EBD5-48AC-A5C7-759E3F454517}" type="pres">
      <dgm:prSet presAssocID="{2B08161A-20A0-4018-8543-258F9166D8F7}" presName="parTxOnly" presStyleLbl="node1" presStyleIdx="4" presStyleCnt="6" custLinFactX="83840" custLinFactNeighborX="100000" custLinFactNeighborY="24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39DFBC4-BB60-4EB2-88E8-E56DD103A2F6}" type="pres">
      <dgm:prSet presAssocID="{6AED5F28-5FE2-42FE-9CA8-F1E9D6096AE1}" presName="parTxOnlySpace" presStyleCnt="0"/>
      <dgm:spPr/>
    </dgm:pt>
    <dgm:pt modelId="{7009138D-0130-48F7-94B5-DE999F777D5E}" type="pres">
      <dgm:prSet presAssocID="{5CF27A81-FBC9-45A5-9E80-6185EDDF0CB2}" presName="parTxOnly" presStyleLbl="node1" presStyleIdx="5" presStyleCnt="6" custLinFactX="-80643" custLinFactNeighborX="-100000" custLinFactNeighborY="192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499FEF5-32EF-4444-9131-9AC75884931F}" type="presOf" srcId="{C2E0519E-5326-4666-83F8-3F81C5521AE0}" destId="{F6AEDBCF-F02C-49BF-B362-01E253DFD55E}" srcOrd="0" destOrd="0" presId="urn:microsoft.com/office/officeart/2005/8/layout/chevron1"/>
    <dgm:cxn modelId="{8B508B46-2100-4C83-B736-16BCF8628803}" srcId="{ABD1675A-2E89-46DE-BCCB-27B8A1165B59}" destId="{6ABAFE06-4FB3-47ED-81A2-19C32D43DD21}" srcOrd="0" destOrd="0" parTransId="{D560E475-E2BE-40C6-93AA-BF59E0097DB9}" sibTransId="{3DBC5534-29E2-43CE-9311-FC7E11CB28AC}"/>
    <dgm:cxn modelId="{9B2BC108-B3FC-4F63-9876-C551C30AA4A0}" srcId="{ABD1675A-2E89-46DE-BCCB-27B8A1165B59}" destId="{1EC91A7A-6506-446A-9AD5-9B5B229B733B}" srcOrd="2" destOrd="0" parTransId="{A5DE685E-7C7E-4576-88EE-D74EFD7C89E0}" sibTransId="{37494F27-444F-496B-9D89-6F6A30C04462}"/>
    <dgm:cxn modelId="{C84C0BCA-1CB5-4707-BAA1-C6936DD3FE62}" type="presOf" srcId="{2B08161A-20A0-4018-8543-258F9166D8F7}" destId="{70D48E00-EBD5-48AC-A5C7-759E3F454517}" srcOrd="0" destOrd="0" presId="urn:microsoft.com/office/officeart/2005/8/layout/chevron1"/>
    <dgm:cxn modelId="{61B4C139-920D-4BB2-8381-670D0D95C8F2}" type="presOf" srcId="{9EDF9589-0E6F-4D4C-8B72-93CD705A85D7}" destId="{7570E8F8-F49C-4277-8A04-139C3B6EEF07}" srcOrd="0" destOrd="0" presId="urn:microsoft.com/office/officeart/2005/8/layout/chevron1"/>
    <dgm:cxn modelId="{A484F1AB-69D6-4630-8F03-233D995AA428}" type="presOf" srcId="{ABD1675A-2E89-46DE-BCCB-27B8A1165B59}" destId="{8EBE381A-D4AC-450C-8BDC-01E2C717683F}" srcOrd="0" destOrd="0" presId="urn:microsoft.com/office/officeart/2005/8/layout/chevron1"/>
    <dgm:cxn modelId="{8E0DEC90-96A4-471C-A466-33EA2690882B}" srcId="{ABD1675A-2E89-46DE-BCCB-27B8A1165B59}" destId="{9EDF9589-0E6F-4D4C-8B72-93CD705A85D7}" srcOrd="3" destOrd="0" parTransId="{93325C1E-4D7C-4B56-9866-87417589B12E}" sibTransId="{FFC9A569-C852-4516-B099-21841194F61C}"/>
    <dgm:cxn modelId="{176F7356-890E-4FF9-BBED-D2FAE1C33100}" srcId="{ABD1675A-2E89-46DE-BCCB-27B8A1165B59}" destId="{5CF27A81-FBC9-45A5-9E80-6185EDDF0CB2}" srcOrd="5" destOrd="0" parTransId="{B0D2AC16-948E-4542-B6AB-A62E1E29A93D}" sibTransId="{1AE45A54-6D17-4B01-8EFE-D36D9354B551}"/>
    <dgm:cxn modelId="{E20C6851-CA4B-4F09-911B-F75E19E2DCEE}" type="presOf" srcId="{1EC91A7A-6506-446A-9AD5-9B5B229B733B}" destId="{AD14747E-1353-4003-BF58-467475CE7A48}" srcOrd="0" destOrd="0" presId="urn:microsoft.com/office/officeart/2005/8/layout/chevron1"/>
    <dgm:cxn modelId="{4510D2D2-7271-4B30-842A-1B7D2322326D}" srcId="{ABD1675A-2E89-46DE-BCCB-27B8A1165B59}" destId="{C2E0519E-5326-4666-83F8-3F81C5521AE0}" srcOrd="1" destOrd="0" parTransId="{D0032DAA-E3F3-4337-9458-66D2645FEBF4}" sibTransId="{5C926010-B8A8-4DC6-818D-B2C41DF52FDF}"/>
    <dgm:cxn modelId="{1EEC101B-F6C7-4DFE-9A6F-5595685958A8}" type="presOf" srcId="{6ABAFE06-4FB3-47ED-81A2-19C32D43DD21}" destId="{EF17F976-6679-4AEB-8342-4475CC539455}" srcOrd="0" destOrd="0" presId="urn:microsoft.com/office/officeart/2005/8/layout/chevron1"/>
    <dgm:cxn modelId="{82F9485C-BDD5-4207-8AF6-811493C68C3D}" type="presOf" srcId="{5CF27A81-FBC9-45A5-9E80-6185EDDF0CB2}" destId="{7009138D-0130-48F7-94B5-DE999F777D5E}" srcOrd="0" destOrd="0" presId="urn:microsoft.com/office/officeart/2005/8/layout/chevron1"/>
    <dgm:cxn modelId="{FEBF22F0-91A8-4D36-A0F9-7883F4DBF6AD}" srcId="{ABD1675A-2E89-46DE-BCCB-27B8A1165B59}" destId="{2B08161A-20A0-4018-8543-258F9166D8F7}" srcOrd="4" destOrd="0" parTransId="{77FB86A9-0642-4482-A8AC-E60BC83B02C7}" sibTransId="{6AED5F28-5FE2-42FE-9CA8-F1E9D6096AE1}"/>
    <dgm:cxn modelId="{0B2EB343-5B1F-483A-96C6-A9D46F6401B5}" type="presParOf" srcId="{8EBE381A-D4AC-450C-8BDC-01E2C717683F}" destId="{EF17F976-6679-4AEB-8342-4475CC539455}" srcOrd="0" destOrd="0" presId="urn:microsoft.com/office/officeart/2005/8/layout/chevron1"/>
    <dgm:cxn modelId="{B34B6A48-B464-4443-82C0-A6263C2FE410}" type="presParOf" srcId="{8EBE381A-D4AC-450C-8BDC-01E2C717683F}" destId="{FD4A1EFD-6CC0-445B-9E4F-0A33C169D8F8}" srcOrd="1" destOrd="0" presId="urn:microsoft.com/office/officeart/2005/8/layout/chevron1"/>
    <dgm:cxn modelId="{F4F8061D-5830-4605-810D-3CE1C086B8D9}" type="presParOf" srcId="{8EBE381A-D4AC-450C-8BDC-01E2C717683F}" destId="{F6AEDBCF-F02C-49BF-B362-01E253DFD55E}" srcOrd="2" destOrd="0" presId="urn:microsoft.com/office/officeart/2005/8/layout/chevron1"/>
    <dgm:cxn modelId="{0E53235C-A5DA-41D8-9287-867C16946220}" type="presParOf" srcId="{8EBE381A-D4AC-450C-8BDC-01E2C717683F}" destId="{B668FB8D-2BB1-489A-B2BE-CAD213BA4E55}" srcOrd="3" destOrd="0" presId="urn:microsoft.com/office/officeart/2005/8/layout/chevron1"/>
    <dgm:cxn modelId="{5FE245FE-4E37-4892-AF97-A62D314A41C0}" type="presParOf" srcId="{8EBE381A-D4AC-450C-8BDC-01E2C717683F}" destId="{AD14747E-1353-4003-BF58-467475CE7A48}" srcOrd="4" destOrd="0" presId="urn:microsoft.com/office/officeart/2005/8/layout/chevron1"/>
    <dgm:cxn modelId="{8EDD3AC0-831F-4645-854F-2B2A606187E9}" type="presParOf" srcId="{8EBE381A-D4AC-450C-8BDC-01E2C717683F}" destId="{967E63E1-4242-4735-925F-40ADFF018AC2}" srcOrd="5" destOrd="0" presId="urn:microsoft.com/office/officeart/2005/8/layout/chevron1"/>
    <dgm:cxn modelId="{7692CE2D-0762-4216-831B-2E4ED3962AE9}" type="presParOf" srcId="{8EBE381A-D4AC-450C-8BDC-01E2C717683F}" destId="{7570E8F8-F49C-4277-8A04-139C3B6EEF07}" srcOrd="6" destOrd="0" presId="urn:microsoft.com/office/officeart/2005/8/layout/chevron1"/>
    <dgm:cxn modelId="{F581E887-FD46-4B7B-85E2-8676C41E4D5A}" type="presParOf" srcId="{8EBE381A-D4AC-450C-8BDC-01E2C717683F}" destId="{EDEB9A79-3E23-4297-8508-77CEF5A2393F}" srcOrd="7" destOrd="0" presId="urn:microsoft.com/office/officeart/2005/8/layout/chevron1"/>
    <dgm:cxn modelId="{732C89F2-37BD-4FCB-97FF-C376BDEBBA06}" type="presParOf" srcId="{8EBE381A-D4AC-450C-8BDC-01E2C717683F}" destId="{70D48E00-EBD5-48AC-A5C7-759E3F454517}" srcOrd="8" destOrd="0" presId="urn:microsoft.com/office/officeart/2005/8/layout/chevron1"/>
    <dgm:cxn modelId="{CCBDA191-C9D4-447F-A8D9-84AFA825F1CA}" type="presParOf" srcId="{8EBE381A-D4AC-450C-8BDC-01E2C717683F}" destId="{E39DFBC4-BB60-4EB2-88E8-E56DD103A2F6}" srcOrd="9" destOrd="0" presId="urn:microsoft.com/office/officeart/2005/8/layout/chevron1"/>
    <dgm:cxn modelId="{CBCF5D84-BF8B-4739-9EB1-B0702CF3925D}" type="presParOf" srcId="{8EBE381A-D4AC-450C-8BDC-01E2C717683F}" destId="{7009138D-0130-48F7-94B5-DE999F777D5E}" srcOrd="1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4C7F449F-2D50-4954-884E-20245350BA2D}" type="doc">
      <dgm:prSet loTypeId="urn:microsoft.com/office/officeart/2008/layout/PictureStrips" loCatId="list" qsTypeId="urn:microsoft.com/office/officeart/2005/8/quickstyle/simple1" qsCatId="simple" csTypeId="urn:microsoft.com/office/officeart/2005/8/colors/accent4_1" csCatId="accent4" phldr="1"/>
      <dgm:spPr/>
      <dgm:t>
        <a:bodyPr/>
        <a:lstStyle/>
        <a:p>
          <a:pPr rtl="1"/>
          <a:endParaRPr lang="fa-IR"/>
        </a:p>
      </dgm:t>
    </dgm:pt>
    <dgm:pt modelId="{E262EE38-4004-4B1E-B750-E8ADD7B65B2B}">
      <dgm:prSet phldrT="[Text]" custT="1"/>
      <dgm:spPr/>
      <dgm:t>
        <a:bodyPr/>
        <a:lstStyle/>
        <a:p>
          <a:pPr rtl="1"/>
          <a:r>
            <a:rPr lang="en-US" sz="1600" b="1" dirty="0"/>
            <a:t>12 ‘angel</a:t>
          </a:r>
          <a:endParaRPr lang="fa-IR" sz="1600" b="1" dirty="0"/>
        </a:p>
      </dgm:t>
    </dgm:pt>
    <dgm:pt modelId="{07FAF830-027C-4F2B-8FAD-43A5A9583B59}" type="parTrans" cxnId="{77A09D02-E996-4F34-B5A0-A6169EE016B4}">
      <dgm:prSet/>
      <dgm:spPr/>
      <dgm:t>
        <a:bodyPr/>
        <a:lstStyle/>
        <a:p>
          <a:pPr rtl="1"/>
          <a:endParaRPr lang="fa-IR" sz="1600" b="1"/>
        </a:p>
      </dgm:t>
    </dgm:pt>
    <dgm:pt modelId="{F0C608E4-F17B-4235-99FA-6E862168DED4}" type="sibTrans" cxnId="{77A09D02-E996-4F34-B5A0-A6169EE016B4}">
      <dgm:prSet/>
      <dgm:spPr/>
      <dgm:t>
        <a:bodyPr/>
        <a:lstStyle/>
        <a:p>
          <a:pPr rtl="1"/>
          <a:endParaRPr lang="fa-IR" sz="1600" b="1"/>
        </a:p>
      </dgm:t>
    </dgm:pt>
    <dgm:pt modelId="{3A28B39A-7D33-487B-91AA-929CF12EF1E7}">
      <dgm:prSet phldrT="[Text]" custT="1"/>
      <dgm:spPr/>
      <dgm:t>
        <a:bodyPr/>
        <a:lstStyle/>
        <a:p>
          <a:pPr rtl="1"/>
          <a:r>
            <a:rPr lang="en-US" sz="1600" b="1" dirty="0"/>
            <a:t>Cutting loop</a:t>
          </a:r>
          <a:endParaRPr lang="fa-IR" sz="1600" b="1" dirty="0"/>
        </a:p>
      </dgm:t>
    </dgm:pt>
    <dgm:pt modelId="{88920A3E-DD7F-4C44-AE47-9273285FA539}" type="parTrans" cxnId="{76FD438E-3C81-411B-9C13-539B07AF86F9}">
      <dgm:prSet/>
      <dgm:spPr/>
      <dgm:t>
        <a:bodyPr/>
        <a:lstStyle/>
        <a:p>
          <a:pPr rtl="1"/>
          <a:endParaRPr lang="fa-IR" sz="1600" b="1"/>
        </a:p>
      </dgm:t>
    </dgm:pt>
    <dgm:pt modelId="{199BC394-0104-4A09-A7C1-5B92C8998F3E}" type="sibTrans" cxnId="{76FD438E-3C81-411B-9C13-539B07AF86F9}">
      <dgm:prSet/>
      <dgm:spPr/>
      <dgm:t>
        <a:bodyPr/>
        <a:lstStyle/>
        <a:p>
          <a:pPr rtl="1"/>
          <a:endParaRPr lang="fa-IR" sz="1600" b="1"/>
        </a:p>
      </dgm:t>
    </dgm:pt>
    <dgm:pt modelId="{AA261485-2C99-420C-97D3-F6BE0DBB4B01}">
      <dgm:prSet phldrT="[Text]" custT="1"/>
      <dgm:spPr/>
      <dgm:t>
        <a:bodyPr/>
        <a:lstStyle/>
        <a:p>
          <a:pPr rtl="1"/>
          <a:r>
            <a:rPr lang="en-US" sz="1600" b="1" dirty="0"/>
            <a:t>2 </a:t>
          </a:r>
          <a:r>
            <a:rPr lang="en-US" sz="1600" b="1" dirty="0" err="1"/>
            <a:t>sheet:suction-irrigation</a:t>
          </a:r>
          <a:endParaRPr lang="fa-IR" sz="1600" b="1" dirty="0"/>
        </a:p>
      </dgm:t>
    </dgm:pt>
    <dgm:pt modelId="{58E5FEB7-0639-4CC9-85E9-5F0D8E73AEE3}" type="parTrans" cxnId="{8FB8BD12-FD47-4978-98A0-9B8325FF8F96}">
      <dgm:prSet/>
      <dgm:spPr/>
      <dgm:t>
        <a:bodyPr/>
        <a:lstStyle/>
        <a:p>
          <a:pPr rtl="1"/>
          <a:endParaRPr lang="fa-IR" sz="1600" b="1"/>
        </a:p>
      </dgm:t>
    </dgm:pt>
    <dgm:pt modelId="{DF8D2BA9-87BA-46CB-AB12-42841A6A2294}" type="sibTrans" cxnId="{8FB8BD12-FD47-4978-98A0-9B8325FF8F96}">
      <dgm:prSet/>
      <dgm:spPr/>
      <dgm:t>
        <a:bodyPr/>
        <a:lstStyle/>
        <a:p>
          <a:pPr rtl="1"/>
          <a:endParaRPr lang="fa-IR" sz="1600" b="1"/>
        </a:p>
      </dgm:t>
    </dgm:pt>
    <dgm:pt modelId="{59EFCDE7-1581-4661-A237-9AB73335FB52}" type="pres">
      <dgm:prSet presAssocID="{4C7F449F-2D50-4954-884E-20245350BA2D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23E2363-958A-435F-B9B6-229E24676B17}" type="pres">
      <dgm:prSet presAssocID="{E262EE38-4004-4B1E-B750-E8ADD7B65B2B}" presName="composite" presStyleCnt="0"/>
      <dgm:spPr/>
    </dgm:pt>
    <dgm:pt modelId="{DA14E488-D5CA-415C-95C8-8F50B91DF692}" type="pres">
      <dgm:prSet presAssocID="{E262EE38-4004-4B1E-B750-E8ADD7B65B2B}" presName="rect1" presStyleLbl="tr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7592519-B805-4659-8654-0781DAC81A69}" type="pres">
      <dgm:prSet presAssocID="{E262EE38-4004-4B1E-B750-E8ADD7B65B2B}" presName="rect2" presStyleLbl="fgImgPlac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6000" r="-66000"/>
          </a:stretch>
        </a:blipFill>
      </dgm:spPr>
    </dgm:pt>
    <dgm:pt modelId="{79A70CA1-76BC-487A-A2C6-E469F2A9232B}" type="pres">
      <dgm:prSet presAssocID="{F0C608E4-F17B-4235-99FA-6E862168DED4}" presName="sibTrans" presStyleCnt="0"/>
      <dgm:spPr/>
    </dgm:pt>
    <dgm:pt modelId="{C92DCB34-3DE8-4A05-8342-7BF2A454280B}" type="pres">
      <dgm:prSet presAssocID="{3A28B39A-7D33-487B-91AA-929CF12EF1E7}" presName="composite" presStyleCnt="0"/>
      <dgm:spPr/>
    </dgm:pt>
    <dgm:pt modelId="{F97303F2-7B4A-46B8-B9B5-35309BE9D0A0}" type="pres">
      <dgm:prSet presAssocID="{3A28B39A-7D33-487B-91AA-929CF12EF1E7}" presName="rect1" presStyleLbl="tr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55CDD86-E5F7-4A3E-86A5-5FCFAF9EFB02}" type="pres">
      <dgm:prSet presAssocID="{3A28B39A-7D33-487B-91AA-929CF12EF1E7}" presName="rect2" presStyleLbl="fgImgPlace1" presStyleIdx="1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6000" r="-66000"/>
          </a:stretch>
        </a:blipFill>
      </dgm:spPr>
    </dgm:pt>
    <dgm:pt modelId="{B7EDAD4F-4D3A-4B6C-9788-7BCC20131C59}" type="pres">
      <dgm:prSet presAssocID="{199BC394-0104-4A09-A7C1-5B92C8998F3E}" presName="sibTrans" presStyleCnt="0"/>
      <dgm:spPr/>
    </dgm:pt>
    <dgm:pt modelId="{C1E73E10-4B3E-4ECC-9AD1-F90ABB951123}" type="pres">
      <dgm:prSet presAssocID="{AA261485-2C99-420C-97D3-F6BE0DBB4B01}" presName="composite" presStyleCnt="0"/>
      <dgm:spPr/>
    </dgm:pt>
    <dgm:pt modelId="{ABC0D4DA-7299-4C14-84DA-825F197C40FF}" type="pres">
      <dgm:prSet presAssocID="{AA261485-2C99-420C-97D3-F6BE0DBB4B01}" presName="rect1" presStyleLbl="tr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759276C-166C-4EE2-B778-0B9C5DEFFE22}" type="pres">
      <dgm:prSet presAssocID="{AA261485-2C99-420C-97D3-F6BE0DBB4B01}" presName="rect2" presStyleLbl="fgImgPlace1" presStyleIdx="2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6000" r="-66000"/>
          </a:stretch>
        </a:blipFill>
      </dgm:spPr>
    </dgm:pt>
  </dgm:ptLst>
  <dgm:cxnLst>
    <dgm:cxn modelId="{77A09D02-E996-4F34-B5A0-A6169EE016B4}" srcId="{4C7F449F-2D50-4954-884E-20245350BA2D}" destId="{E262EE38-4004-4B1E-B750-E8ADD7B65B2B}" srcOrd="0" destOrd="0" parTransId="{07FAF830-027C-4F2B-8FAD-43A5A9583B59}" sibTransId="{F0C608E4-F17B-4235-99FA-6E862168DED4}"/>
    <dgm:cxn modelId="{8FB8BD12-FD47-4978-98A0-9B8325FF8F96}" srcId="{4C7F449F-2D50-4954-884E-20245350BA2D}" destId="{AA261485-2C99-420C-97D3-F6BE0DBB4B01}" srcOrd="2" destOrd="0" parTransId="{58E5FEB7-0639-4CC9-85E9-5F0D8E73AEE3}" sibTransId="{DF8D2BA9-87BA-46CB-AB12-42841A6A2294}"/>
    <dgm:cxn modelId="{900DB248-BD0D-4FB0-8018-84CD5043A75E}" type="presOf" srcId="{AA261485-2C99-420C-97D3-F6BE0DBB4B01}" destId="{ABC0D4DA-7299-4C14-84DA-825F197C40FF}" srcOrd="0" destOrd="0" presId="urn:microsoft.com/office/officeart/2008/layout/PictureStrips"/>
    <dgm:cxn modelId="{D49DE04C-1895-4E12-8A33-A9B7D572EBAE}" type="presOf" srcId="{4C7F449F-2D50-4954-884E-20245350BA2D}" destId="{59EFCDE7-1581-4661-A237-9AB73335FB52}" srcOrd="0" destOrd="0" presId="urn:microsoft.com/office/officeart/2008/layout/PictureStrips"/>
    <dgm:cxn modelId="{AA36C3BD-3E90-422B-B818-775BC86887F4}" type="presOf" srcId="{3A28B39A-7D33-487B-91AA-929CF12EF1E7}" destId="{F97303F2-7B4A-46B8-B9B5-35309BE9D0A0}" srcOrd="0" destOrd="0" presId="urn:microsoft.com/office/officeart/2008/layout/PictureStrips"/>
    <dgm:cxn modelId="{DC47D35C-7653-4547-9DD5-0BEDEDE66D94}" type="presOf" srcId="{E262EE38-4004-4B1E-B750-E8ADD7B65B2B}" destId="{DA14E488-D5CA-415C-95C8-8F50B91DF692}" srcOrd="0" destOrd="0" presId="urn:microsoft.com/office/officeart/2008/layout/PictureStrips"/>
    <dgm:cxn modelId="{76FD438E-3C81-411B-9C13-539B07AF86F9}" srcId="{4C7F449F-2D50-4954-884E-20245350BA2D}" destId="{3A28B39A-7D33-487B-91AA-929CF12EF1E7}" srcOrd="1" destOrd="0" parTransId="{88920A3E-DD7F-4C44-AE47-9273285FA539}" sibTransId="{199BC394-0104-4A09-A7C1-5B92C8998F3E}"/>
    <dgm:cxn modelId="{51AA363D-A090-4D3B-A40F-5747DBC66F31}" type="presParOf" srcId="{59EFCDE7-1581-4661-A237-9AB73335FB52}" destId="{623E2363-958A-435F-B9B6-229E24676B17}" srcOrd="0" destOrd="0" presId="urn:microsoft.com/office/officeart/2008/layout/PictureStrips"/>
    <dgm:cxn modelId="{FD971C9D-0EAD-4DAC-84CC-40375FCAF099}" type="presParOf" srcId="{623E2363-958A-435F-B9B6-229E24676B17}" destId="{DA14E488-D5CA-415C-95C8-8F50B91DF692}" srcOrd="0" destOrd="0" presId="urn:microsoft.com/office/officeart/2008/layout/PictureStrips"/>
    <dgm:cxn modelId="{669EB945-32BA-4FD9-974A-EFD480535ED1}" type="presParOf" srcId="{623E2363-958A-435F-B9B6-229E24676B17}" destId="{67592519-B805-4659-8654-0781DAC81A69}" srcOrd="1" destOrd="0" presId="urn:microsoft.com/office/officeart/2008/layout/PictureStrips"/>
    <dgm:cxn modelId="{BA28EA13-71C5-413A-A269-E8A618BC8AE0}" type="presParOf" srcId="{59EFCDE7-1581-4661-A237-9AB73335FB52}" destId="{79A70CA1-76BC-487A-A2C6-E469F2A9232B}" srcOrd="1" destOrd="0" presId="urn:microsoft.com/office/officeart/2008/layout/PictureStrips"/>
    <dgm:cxn modelId="{3A82F649-BFA8-4C53-A361-D95181749242}" type="presParOf" srcId="{59EFCDE7-1581-4661-A237-9AB73335FB52}" destId="{C92DCB34-3DE8-4A05-8342-7BF2A454280B}" srcOrd="2" destOrd="0" presId="urn:microsoft.com/office/officeart/2008/layout/PictureStrips"/>
    <dgm:cxn modelId="{5166E7EA-2DDC-400F-8D37-FB6D104A845E}" type="presParOf" srcId="{C92DCB34-3DE8-4A05-8342-7BF2A454280B}" destId="{F97303F2-7B4A-46B8-B9B5-35309BE9D0A0}" srcOrd="0" destOrd="0" presId="urn:microsoft.com/office/officeart/2008/layout/PictureStrips"/>
    <dgm:cxn modelId="{7ABF50DC-AC6E-4CEC-9F2A-9FA39009801F}" type="presParOf" srcId="{C92DCB34-3DE8-4A05-8342-7BF2A454280B}" destId="{855CDD86-E5F7-4A3E-86A5-5FCFAF9EFB02}" srcOrd="1" destOrd="0" presId="urn:microsoft.com/office/officeart/2008/layout/PictureStrips"/>
    <dgm:cxn modelId="{3DD4FD15-91D4-4B97-88A6-87F43CBACBA0}" type="presParOf" srcId="{59EFCDE7-1581-4661-A237-9AB73335FB52}" destId="{B7EDAD4F-4D3A-4B6C-9788-7BCC20131C59}" srcOrd="3" destOrd="0" presId="urn:microsoft.com/office/officeart/2008/layout/PictureStrips"/>
    <dgm:cxn modelId="{0ADEFBBB-36D1-45F3-B582-EA280ED6A56F}" type="presParOf" srcId="{59EFCDE7-1581-4661-A237-9AB73335FB52}" destId="{C1E73E10-4B3E-4ECC-9AD1-F90ABB951123}" srcOrd="4" destOrd="0" presId="urn:microsoft.com/office/officeart/2008/layout/PictureStrips"/>
    <dgm:cxn modelId="{D4285275-ED32-4922-88F3-85058B173058}" type="presParOf" srcId="{C1E73E10-4B3E-4ECC-9AD1-F90ABB951123}" destId="{ABC0D4DA-7299-4C14-84DA-825F197C40FF}" srcOrd="0" destOrd="0" presId="urn:microsoft.com/office/officeart/2008/layout/PictureStrips"/>
    <dgm:cxn modelId="{C2217FE8-383D-40C0-B116-5BC2663DFFF7}" type="presParOf" srcId="{C1E73E10-4B3E-4ECC-9AD1-F90ABB951123}" destId="{9759276C-166C-4EE2-B778-0B9C5DEFFE22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4C7F449F-2D50-4954-884E-20245350BA2D}" type="doc">
      <dgm:prSet loTypeId="urn:microsoft.com/office/officeart/2008/layout/PictureStrips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pPr rtl="1"/>
          <a:endParaRPr lang="fa-IR"/>
        </a:p>
      </dgm:t>
    </dgm:pt>
    <dgm:pt modelId="{E262EE38-4004-4B1E-B750-E8ADD7B65B2B}">
      <dgm:prSet phldrT="[Text]" custT="1"/>
      <dgm:spPr/>
      <dgm:t>
        <a:bodyPr/>
        <a:lstStyle/>
        <a:p>
          <a:pPr rtl="1"/>
          <a:r>
            <a:rPr lang="en-US" sz="1600" b="1" dirty="0"/>
            <a:t>Micro-coagulating </a:t>
          </a:r>
          <a:r>
            <a:rPr lang="en-US" sz="1600" b="1" dirty="0" err="1"/>
            <a:t>electrude</a:t>
          </a:r>
          <a:endParaRPr lang="fa-IR" sz="1600" b="1" dirty="0"/>
        </a:p>
      </dgm:t>
    </dgm:pt>
    <dgm:pt modelId="{07FAF830-027C-4F2B-8FAD-43A5A9583B59}" type="parTrans" cxnId="{77A09D02-E996-4F34-B5A0-A6169EE016B4}">
      <dgm:prSet/>
      <dgm:spPr/>
      <dgm:t>
        <a:bodyPr/>
        <a:lstStyle/>
        <a:p>
          <a:pPr rtl="1"/>
          <a:endParaRPr lang="fa-IR" sz="1600" b="1"/>
        </a:p>
      </dgm:t>
    </dgm:pt>
    <dgm:pt modelId="{F0C608E4-F17B-4235-99FA-6E862168DED4}" type="sibTrans" cxnId="{77A09D02-E996-4F34-B5A0-A6169EE016B4}">
      <dgm:prSet/>
      <dgm:spPr/>
      <dgm:t>
        <a:bodyPr/>
        <a:lstStyle/>
        <a:p>
          <a:pPr rtl="1"/>
          <a:endParaRPr lang="fa-IR" sz="1600" b="1"/>
        </a:p>
      </dgm:t>
    </dgm:pt>
    <dgm:pt modelId="{3A28B39A-7D33-487B-91AA-929CF12EF1E7}">
      <dgm:prSet phldrT="[Text]" custT="1"/>
      <dgm:spPr/>
      <dgm:t>
        <a:bodyPr/>
        <a:lstStyle/>
        <a:p>
          <a:pPr rtl="1"/>
          <a:r>
            <a:rPr lang="en-US" sz="1600" b="1"/>
            <a:t>22fr &amp; 26fr</a:t>
          </a:r>
          <a:endParaRPr lang="fa-IR" sz="1600" b="1" dirty="0"/>
        </a:p>
      </dgm:t>
    </dgm:pt>
    <dgm:pt modelId="{88920A3E-DD7F-4C44-AE47-9273285FA539}" type="parTrans" cxnId="{76FD438E-3C81-411B-9C13-539B07AF86F9}">
      <dgm:prSet/>
      <dgm:spPr/>
      <dgm:t>
        <a:bodyPr/>
        <a:lstStyle/>
        <a:p>
          <a:pPr rtl="1"/>
          <a:endParaRPr lang="fa-IR" sz="1600" b="1"/>
        </a:p>
      </dgm:t>
    </dgm:pt>
    <dgm:pt modelId="{199BC394-0104-4A09-A7C1-5B92C8998F3E}" type="sibTrans" cxnId="{76FD438E-3C81-411B-9C13-539B07AF86F9}">
      <dgm:prSet/>
      <dgm:spPr/>
      <dgm:t>
        <a:bodyPr/>
        <a:lstStyle/>
        <a:p>
          <a:pPr rtl="1"/>
          <a:endParaRPr lang="fa-IR" sz="1600" b="1"/>
        </a:p>
      </dgm:t>
    </dgm:pt>
    <dgm:pt modelId="{59EFCDE7-1581-4661-A237-9AB73335FB52}" type="pres">
      <dgm:prSet presAssocID="{4C7F449F-2D50-4954-884E-20245350BA2D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23E2363-958A-435F-B9B6-229E24676B17}" type="pres">
      <dgm:prSet presAssocID="{E262EE38-4004-4B1E-B750-E8ADD7B65B2B}" presName="composite" presStyleCnt="0"/>
      <dgm:spPr/>
    </dgm:pt>
    <dgm:pt modelId="{DA14E488-D5CA-415C-95C8-8F50B91DF692}" type="pres">
      <dgm:prSet presAssocID="{E262EE38-4004-4B1E-B750-E8ADD7B65B2B}" presName="rect1" presStyleLbl="trAlignAcc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7592519-B805-4659-8654-0781DAC81A69}" type="pres">
      <dgm:prSet presAssocID="{E262EE38-4004-4B1E-B750-E8ADD7B65B2B}" presName="rect2" presStyleLbl="fgImgPlac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6000" r="-66000"/>
          </a:stretch>
        </a:blipFill>
      </dgm:spPr>
    </dgm:pt>
    <dgm:pt modelId="{79A70CA1-76BC-487A-A2C6-E469F2A9232B}" type="pres">
      <dgm:prSet presAssocID="{F0C608E4-F17B-4235-99FA-6E862168DED4}" presName="sibTrans" presStyleCnt="0"/>
      <dgm:spPr/>
    </dgm:pt>
    <dgm:pt modelId="{C92DCB34-3DE8-4A05-8342-7BF2A454280B}" type="pres">
      <dgm:prSet presAssocID="{3A28B39A-7D33-487B-91AA-929CF12EF1E7}" presName="composite" presStyleCnt="0"/>
      <dgm:spPr/>
    </dgm:pt>
    <dgm:pt modelId="{F97303F2-7B4A-46B8-B9B5-35309BE9D0A0}" type="pres">
      <dgm:prSet presAssocID="{3A28B39A-7D33-487B-91AA-929CF12EF1E7}" presName="rect1" presStyleLbl="trAlignAcc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55CDD86-E5F7-4A3E-86A5-5FCFAF9EFB02}" type="pres">
      <dgm:prSet presAssocID="{3A28B39A-7D33-487B-91AA-929CF12EF1E7}" presName="rect2" presStyleLbl="fgImgPlace1" presStyleIdx="1" presStyleCnt="2" custLinFactNeighborX="-2214" custLinFactNeighborY="-644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6000" r="-66000"/>
          </a:stretch>
        </a:blipFill>
      </dgm:spPr>
    </dgm:pt>
  </dgm:ptLst>
  <dgm:cxnLst>
    <dgm:cxn modelId="{77A09D02-E996-4F34-B5A0-A6169EE016B4}" srcId="{4C7F449F-2D50-4954-884E-20245350BA2D}" destId="{E262EE38-4004-4B1E-B750-E8ADD7B65B2B}" srcOrd="0" destOrd="0" parTransId="{07FAF830-027C-4F2B-8FAD-43A5A9583B59}" sibTransId="{F0C608E4-F17B-4235-99FA-6E862168DED4}"/>
    <dgm:cxn modelId="{D49DE04C-1895-4E12-8A33-A9B7D572EBAE}" type="presOf" srcId="{4C7F449F-2D50-4954-884E-20245350BA2D}" destId="{59EFCDE7-1581-4661-A237-9AB73335FB52}" srcOrd="0" destOrd="0" presId="urn:microsoft.com/office/officeart/2008/layout/PictureStrips"/>
    <dgm:cxn modelId="{AA36C3BD-3E90-422B-B818-775BC86887F4}" type="presOf" srcId="{3A28B39A-7D33-487B-91AA-929CF12EF1E7}" destId="{F97303F2-7B4A-46B8-B9B5-35309BE9D0A0}" srcOrd="0" destOrd="0" presId="urn:microsoft.com/office/officeart/2008/layout/PictureStrips"/>
    <dgm:cxn modelId="{DC47D35C-7653-4547-9DD5-0BEDEDE66D94}" type="presOf" srcId="{E262EE38-4004-4B1E-B750-E8ADD7B65B2B}" destId="{DA14E488-D5CA-415C-95C8-8F50B91DF692}" srcOrd="0" destOrd="0" presId="urn:microsoft.com/office/officeart/2008/layout/PictureStrips"/>
    <dgm:cxn modelId="{76FD438E-3C81-411B-9C13-539B07AF86F9}" srcId="{4C7F449F-2D50-4954-884E-20245350BA2D}" destId="{3A28B39A-7D33-487B-91AA-929CF12EF1E7}" srcOrd="1" destOrd="0" parTransId="{88920A3E-DD7F-4C44-AE47-9273285FA539}" sibTransId="{199BC394-0104-4A09-A7C1-5B92C8998F3E}"/>
    <dgm:cxn modelId="{51AA363D-A090-4D3B-A40F-5747DBC66F31}" type="presParOf" srcId="{59EFCDE7-1581-4661-A237-9AB73335FB52}" destId="{623E2363-958A-435F-B9B6-229E24676B17}" srcOrd="0" destOrd="0" presId="urn:microsoft.com/office/officeart/2008/layout/PictureStrips"/>
    <dgm:cxn modelId="{FD971C9D-0EAD-4DAC-84CC-40375FCAF099}" type="presParOf" srcId="{623E2363-958A-435F-B9B6-229E24676B17}" destId="{DA14E488-D5CA-415C-95C8-8F50B91DF692}" srcOrd="0" destOrd="0" presId="urn:microsoft.com/office/officeart/2008/layout/PictureStrips"/>
    <dgm:cxn modelId="{669EB945-32BA-4FD9-974A-EFD480535ED1}" type="presParOf" srcId="{623E2363-958A-435F-B9B6-229E24676B17}" destId="{67592519-B805-4659-8654-0781DAC81A69}" srcOrd="1" destOrd="0" presId="urn:microsoft.com/office/officeart/2008/layout/PictureStrips"/>
    <dgm:cxn modelId="{BA28EA13-71C5-413A-A269-E8A618BC8AE0}" type="presParOf" srcId="{59EFCDE7-1581-4661-A237-9AB73335FB52}" destId="{79A70CA1-76BC-487A-A2C6-E469F2A9232B}" srcOrd="1" destOrd="0" presId="urn:microsoft.com/office/officeart/2008/layout/PictureStrips"/>
    <dgm:cxn modelId="{3A82F649-BFA8-4C53-A361-D95181749242}" type="presParOf" srcId="{59EFCDE7-1581-4661-A237-9AB73335FB52}" destId="{C92DCB34-3DE8-4A05-8342-7BF2A454280B}" srcOrd="2" destOrd="0" presId="urn:microsoft.com/office/officeart/2008/layout/PictureStrips"/>
    <dgm:cxn modelId="{5166E7EA-2DDC-400F-8D37-FB6D104A845E}" type="presParOf" srcId="{C92DCB34-3DE8-4A05-8342-7BF2A454280B}" destId="{F97303F2-7B4A-46B8-B9B5-35309BE9D0A0}" srcOrd="0" destOrd="0" presId="urn:microsoft.com/office/officeart/2008/layout/PictureStrips"/>
    <dgm:cxn modelId="{7ABF50DC-AC6E-4CEC-9F2A-9FA39009801F}" type="presParOf" srcId="{C92DCB34-3DE8-4A05-8342-7BF2A454280B}" destId="{855CDD86-E5F7-4A3E-86A5-5FCFAF9EFB02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B6A3081-E797-4399-B8A1-27F489BB26B7}" type="doc">
      <dgm:prSet loTypeId="urn:microsoft.com/office/officeart/2005/8/layout/vList3" loCatId="list" qsTypeId="urn:microsoft.com/office/officeart/2005/8/quickstyle/3d3" qsCatId="3D" csTypeId="urn:microsoft.com/office/officeart/2005/8/colors/accent4_1" csCatId="accent4" phldr="1"/>
      <dgm:spPr/>
      <dgm:t>
        <a:bodyPr/>
        <a:lstStyle/>
        <a:p>
          <a:pPr rtl="1"/>
          <a:endParaRPr lang="fa-IR"/>
        </a:p>
      </dgm:t>
    </dgm:pt>
    <dgm:pt modelId="{815F4961-A8E8-4BFE-A8B0-837283858B61}">
      <dgm:prSet custT="1"/>
      <dgm:spPr/>
      <dgm:t>
        <a:bodyPr/>
        <a:lstStyle/>
        <a:p>
          <a:pPr rtl="1"/>
          <a:r>
            <a:rPr lang="en-US" sz="2000" b="1">
              <a:solidFill>
                <a:schemeClr val="tx1"/>
              </a:solidFill>
            </a:rPr>
            <a:t>Medical history  </a:t>
          </a:r>
          <a:endParaRPr lang="en-US" sz="2000" b="1" dirty="0">
            <a:solidFill>
              <a:schemeClr val="tx1"/>
            </a:solidFill>
          </a:endParaRPr>
        </a:p>
      </dgm:t>
    </dgm:pt>
    <dgm:pt modelId="{498191FC-6985-4258-A62A-4D6A9A62308C}" type="parTrans" cxnId="{F0496035-A05E-4698-91C3-3C4B8F1795B6}">
      <dgm:prSet/>
      <dgm:spPr/>
      <dgm:t>
        <a:bodyPr/>
        <a:lstStyle/>
        <a:p>
          <a:pPr rtl="1"/>
          <a:endParaRPr lang="fa-IR" sz="2000">
            <a:solidFill>
              <a:schemeClr val="tx1"/>
            </a:solidFill>
          </a:endParaRPr>
        </a:p>
      </dgm:t>
    </dgm:pt>
    <dgm:pt modelId="{E0E5B238-8A23-4637-946A-745997C3A688}" type="sibTrans" cxnId="{F0496035-A05E-4698-91C3-3C4B8F1795B6}">
      <dgm:prSet custT="1"/>
      <dgm:spPr/>
      <dgm:t>
        <a:bodyPr/>
        <a:lstStyle/>
        <a:p>
          <a:pPr rtl="1"/>
          <a:endParaRPr lang="fa-IR" sz="2000">
            <a:solidFill>
              <a:schemeClr val="tx1"/>
            </a:solidFill>
          </a:endParaRPr>
        </a:p>
      </dgm:t>
    </dgm:pt>
    <dgm:pt modelId="{06F972EF-6BE6-4D8D-B310-DFC26F1C3E1A}">
      <dgm:prSet custT="1"/>
      <dgm:spPr/>
      <dgm:t>
        <a:bodyPr/>
        <a:lstStyle/>
        <a:p>
          <a:pPr rtl="1"/>
          <a:r>
            <a:rPr lang="en-US" sz="2000" b="1" dirty="0">
              <a:solidFill>
                <a:schemeClr val="tx1"/>
              </a:solidFill>
            </a:rPr>
            <a:t>Explanation of the techniques</a:t>
          </a:r>
          <a:endParaRPr lang="fa-IR" sz="2000" dirty="0">
            <a:solidFill>
              <a:schemeClr val="tx1"/>
            </a:solidFill>
          </a:endParaRPr>
        </a:p>
      </dgm:t>
    </dgm:pt>
    <dgm:pt modelId="{87B76EE1-8175-4352-9294-3E4696C5B975}" type="parTrans" cxnId="{6373077C-678A-4411-B86E-7F2C92260095}">
      <dgm:prSet/>
      <dgm:spPr/>
      <dgm:t>
        <a:bodyPr/>
        <a:lstStyle/>
        <a:p>
          <a:pPr rtl="1"/>
          <a:endParaRPr lang="fa-IR" sz="2000">
            <a:solidFill>
              <a:schemeClr val="tx1"/>
            </a:solidFill>
          </a:endParaRPr>
        </a:p>
      </dgm:t>
    </dgm:pt>
    <dgm:pt modelId="{96CAF992-27E1-4664-BA58-023C79C377C1}" type="sibTrans" cxnId="{6373077C-678A-4411-B86E-7F2C92260095}">
      <dgm:prSet custT="1"/>
      <dgm:spPr/>
      <dgm:t>
        <a:bodyPr/>
        <a:lstStyle/>
        <a:p>
          <a:pPr rtl="1"/>
          <a:endParaRPr lang="fa-IR" sz="2000">
            <a:solidFill>
              <a:schemeClr val="tx1"/>
            </a:solidFill>
          </a:endParaRPr>
        </a:p>
      </dgm:t>
    </dgm:pt>
    <dgm:pt modelId="{80A3E598-11EF-4C01-A1DD-5361DFE30FCE}">
      <dgm:prSet custT="1"/>
      <dgm:spPr/>
      <dgm:t>
        <a:bodyPr/>
        <a:lstStyle/>
        <a:p>
          <a:pPr marL="0" marR="0" lvl="0" indent="0" defTabSz="914400" rtl="1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en-US" sz="2000" b="1" dirty="0">
            <a:solidFill>
              <a:schemeClr val="tx1"/>
            </a:solidFill>
          </a:endParaRPr>
        </a:p>
        <a:p>
          <a:pPr marL="0" marR="0" lvl="0" indent="0" defTabSz="914400" rtl="1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2000" b="1" dirty="0">
              <a:solidFill>
                <a:schemeClr val="tx1"/>
              </a:solidFill>
            </a:rPr>
            <a:t>Gynecological position</a:t>
          </a:r>
          <a:endParaRPr lang="fa-IR" sz="2000" dirty="0">
            <a:solidFill>
              <a:schemeClr val="tx1"/>
            </a:solidFill>
          </a:endParaRPr>
        </a:p>
        <a:p>
          <a:pPr marL="0" lvl="0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000" b="1" dirty="0">
            <a:solidFill>
              <a:schemeClr val="tx1"/>
            </a:solidFill>
          </a:endParaRPr>
        </a:p>
      </dgm:t>
    </dgm:pt>
    <dgm:pt modelId="{B6CBC5D9-DDB6-4F85-986B-6321A6C0D8A9}" type="parTrans" cxnId="{75C55A23-7AB2-442F-BE76-FC9634537D05}">
      <dgm:prSet/>
      <dgm:spPr/>
      <dgm:t>
        <a:bodyPr/>
        <a:lstStyle/>
        <a:p>
          <a:pPr rtl="1"/>
          <a:endParaRPr lang="fa-IR" sz="2000">
            <a:solidFill>
              <a:schemeClr val="tx1"/>
            </a:solidFill>
          </a:endParaRPr>
        </a:p>
      </dgm:t>
    </dgm:pt>
    <dgm:pt modelId="{95AB3C84-A8D5-499D-8616-1608E792AD83}" type="sibTrans" cxnId="{75C55A23-7AB2-442F-BE76-FC9634537D05}">
      <dgm:prSet custT="1"/>
      <dgm:spPr/>
      <dgm:t>
        <a:bodyPr/>
        <a:lstStyle/>
        <a:p>
          <a:pPr rtl="1"/>
          <a:endParaRPr lang="fa-IR" sz="2000">
            <a:solidFill>
              <a:schemeClr val="tx1"/>
            </a:solidFill>
          </a:endParaRPr>
        </a:p>
      </dgm:t>
    </dgm:pt>
    <dgm:pt modelId="{FA6E087B-419C-4415-800A-750E61CB2638}">
      <dgm:prSet custT="1"/>
      <dgm:spPr/>
      <dgm:t>
        <a:bodyPr/>
        <a:lstStyle/>
        <a:p>
          <a:pPr rtl="1"/>
          <a:r>
            <a:rPr lang="en-US" sz="2000" b="1">
              <a:solidFill>
                <a:schemeClr val="tx1"/>
              </a:solidFill>
            </a:rPr>
            <a:t>Informed consent should be obtained   </a:t>
          </a:r>
          <a:endParaRPr lang="en-US" sz="2000" b="1" dirty="0">
            <a:solidFill>
              <a:schemeClr val="tx1"/>
            </a:solidFill>
          </a:endParaRPr>
        </a:p>
      </dgm:t>
    </dgm:pt>
    <dgm:pt modelId="{D357170F-DFA5-408C-82B0-7F9DCD13DC1C}" type="parTrans" cxnId="{EBDC0B10-69BD-4459-8B98-8EF5F953EA77}">
      <dgm:prSet/>
      <dgm:spPr/>
      <dgm:t>
        <a:bodyPr/>
        <a:lstStyle/>
        <a:p>
          <a:pPr rtl="1"/>
          <a:endParaRPr lang="fa-IR" sz="2000">
            <a:solidFill>
              <a:schemeClr val="tx1"/>
            </a:solidFill>
          </a:endParaRPr>
        </a:p>
      </dgm:t>
    </dgm:pt>
    <dgm:pt modelId="{70AF610D-EC41-4C05-A103-14CB3FCBE0B7}" type="sibTrans" cxnId="{EBDC0B10-69BD-4459-8B98-8EF5F953EA77}">
      <dgm:prSet custT="1"/>
      <dgm:spPr/>
      <dgm:t>
        <a:bodyPr/>
        <a:lstStyle/>
        <a:p>
          <a:pPr rtl="1"/>
          <a:endParaRPr lang="fa-IR" sz="2000">
            <a:solidFill>
              <a:schemeClr val="tx1"/>
            </a:solidFill>
          </a:endParaRPr>
        </a:p>
      </dgm:t>
    </dgm:pt>
    <dgm:pt modelId="{0274D071-2FD5-4FF4-AB64-9DB4770B3F40}">
      <dgm:prSet custT="1"/>
      <dgm:spPr/>
      <dgm:t>
        <a:bodyPr/>
        <a:lstStyle/>
        <a:p>
          <a:pPr marL="0" marR="0" lvl="0" indent="0" defTabSz="914400" rtl="1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2000" b="1" dirty="0">
              <a:solidFill>
                <a:schemeClr val="tx1"/>
              </a:solidFill>
            </a:rPr>
            <a:t>Bimanual examination  </a:t>
          </a:r>
          <a:endParaRPr lang="fa-IR" sz="2000" dirty="0">
            <a:solidFill>
              <a:schemeClr val="tx1"/>
            </a:solidFill>
          </a:endParaRPr>
        </a:p>
      </dgm:t>
    </dgm:pt>
    <dgm:pt modelId="{7C425B93-D091-4749-BBA7-BC488B2B9EB3}" type="parTrans" cxnId="{C15585FE-C789-4E36-8FD3-18E44EBEDD8A}">
      <dgm:prSet/>
      <dgm:spPr/>
      <dgm:t>
        <a:bodyPr/>
        <a:lstStyle/>
        <a:p>
          <a:pPr rtl="1"/>
          <a:endParaRPr lang="fa-IR" sz="2000">
            <a:solidFill>
              <a:schemeClr val="tx1"/>
            </a:solidFill>
          </a:endParaRPr>
        </a:p>
      </dgm:t>
    </dgm:pt>
    <dgm:pt modelId="{9E6238B4-4AF1-4569-B8B8-6BD5ECBD58A7}" type="sibTrans" cxnId="{C15585FE-C789-4E36-8FD3-18E44EBEDD8A}">
      <dgm:prSet/>
      <dgm:spPr/>
      <dgm:t>
        <a:bodyPr/>
        <a:lstStyle/>
        <a:p>
          <a:pPr rtl="1"/>
          <a:endParaRPr lang="fa-IR" sz="2000">
            <a:solidFill>
              <a:schemeClr val="tx1"/>
            </a:solidFill>
          </a:endParaRPr>
        </a:p>
      </dgm:t>
    </dgm:pt>
    <dgm:pt modelId="{3EA8C423-5CCE-477B-9B85-36E10BEC095C}" type="pres">
      <dgm:prSet presAssocID="{1B6A3081-E797-4399-B8A1-27F489BB26B7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3196E45-7C36-4271-99BC-185EBAE6A0FB}" type="pres">
      <dgm:prSet presAssocID="{815F4961-A8E8-4BFE-A8B0-837283858B61}" presName="composite" presStyleCnt="0"/>
      <dgm:spPr/>
    </dgm:pt>
    <dgm:pt modelId="{BD1F24DA-2410-41BB-BDD7-B7E85F0FF7E4}" type="pres">
      <dgm:prSet presAssocID="{815F4961-A8E8-4BFE-A8B0-837283858B61}" presName="imgShp" presStyleLbl="fgImgPlac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2000" r="-52000"/>
          </a:stretch>
        </a:blipFill>
      </dgm:spPr>
    </dgm:pt>
    <dgm:pt modelId="{49C16FFE-E98F-47C1-B34B-238CC2A301B3}" type="pres">
      <dgm:prSet presAssocID="{815F4961-A8E8-4BFE-A8B0-837283858B61}" presName="txShp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71C24DC-9499-4434-B54F-A9F5034D32C2}" type="pres">
      <dgm:prSet presAssocID="{E0E5B238-8A23-4637-946A-745997C3A688}" presName="spacing" presStyleCnt="0"/>
      <dgm:spPr/>
    </dgm:pt>
    <dgm:pt modelId="{701C6200-FDA2-4547-B264-28C1A6A4ED44}" type="pres">
      <dgm:prSet presAssocID="{06F972EF-6BE6-4D8D-B310-DFC26F1C3E1A}" presName="composite" presStyleCnt="0"/>
      <dgm:spPr/>
    </dgm:pt>
    <dgm:pt modelId="{23517C17-5BF6-4AE0-A68D-23685FEF9F94}" type="pres">
      <dgm:prSet presAssocID="{06F972EF-6BE6-4D8D-B310-DFC26F1C3E1A}" presName="imgShp" presStyleLbl="fgImgPlace1" presStyleIdx="1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2000" r="-52000"/>
          </a:stretch>
        </a:blipFill>
      </dgm:spPr>
    </dgm:pt>
    <dgm:pt modelId="{4F77B748-49D1-4156-B52C-FE36D3D3E4DC}" type="pres">
      <dgm:prSet presAssocID="{06F972EF-6BE6-4D8D-B310-DFC26F1C3E1A}" presName="txShp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25439F3-87B9-4775-984D-C4EC735FDC35}" type="pres">
      <dgm:prSet presAssocID="{96CAF992-27E1-4664-BA58-023C79C377C1}" presName="spacing" presStyleCnt="0"/>
      <dgm:spPr/>
    </dgm:pt>
    <dgm:pt modelId="{8CBD1C76-786A-4D8F-B130-2DF731E1A41B}" type="pres">
      <dgm:prSet presAssocID="{FA6E087B-419C-4415-800A-750E61CB2638}" presName="composite" presStyleCnt="0"/>
      <dgm:spPr/>
    </dgm:pt>
    <dgm:pt modelId="{D1E63F8E-959D-471E-BDAA-4CAE7AF46631}" type="pres">
      <dgm:prSet presAssocID="{FA6E087B-419C-4415-800A-750E61CB2638}" presName="imgShp" presStyleLbl="fgImgPlace1" presStyleIdx="2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2000" r="-52000"/>
          </a:stretch>
        </a:blipFill>
      </dgm:spPr>
    </dgm:pt>
    <dgm:pt modelId="{42EECA4A-96A8-4D4E-8A2F-7E9B24D0B833}" type="pres">
      <dgm:prSet presAssocID="{FA6E087B-419C-4415-800A-750E61CB2638}" presName="txShp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50C5D3C-0557-4E7D-933E-6DEAC1237AC7}" type="pres">
      <dgm:prSet presAssocID="{70AF610D-EC41-4C05-A103-14CB3FCBE0B7}" presName="spacing" presStyleCnt="0"/>
      <dgm:spPr/>
    </dgm:pt>
    <dgm:pt modelId="{AC51C6FD-D1DE-473C-96FC-9B20202D82D6}" type="pres">
      <dgm:prSet presAssocID="{80A3E598-11EF-4C01-A1DD-5361DFE30FCE}" presName="composite" presStyleCnt="0"/>
      <dgm:spPr/>
    </dgm:pt>
    <dgm:pt modelId="{66F831D0-19E0-420D-B035-36E3913AAC7B}" type="pres">
      <dgm:prSet presAssocID="{80A3E598-11EF-4C01-A1DD-5361DFE30FCE}" presName="imgShp" presStyleLbl="fgImgPlace1" presStyleIdx="3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2000" r="-52000"/>
          </a:stretch>
        </a:blipFill>
      </dgm:spPr>
    </dgm:pt>
    <dgm:pt modelId="{DCFD724B-14E8-436D-BC27-1632AB5286A0}" type="pres">
      <dgm:prSet presAssocID="{80A3E598-11EF-4C01-A1DD-5361DFE30FCE}" presName="txShp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89389CF-CA37-43E6-8BEC-7056B468D3FA}" type="pres">
      <dgm:prSet presAssocID="{95AB3C84-A8D5-499D-8616-1608E792AD83}" presName="spacing" presStyleCnt="0"/>
      <dgm:spPr/>
    </dgm:pt>
    <dgm:pt modelId="{7B64730F-A462-4529-B396-594C53038376}" type="pres">
      <dgm:prSet presAssocID="{0274D071-2FD5-4FF4-AB64-9DB4770B3F40}" presName="composite" presStyleCnt="0"/>
      <dgm:spPr/>
    </dgm:pt>
    <dgm:pt modelId="{1FD5CF5E-F116-4BD0-8E33-2FAFC8048817}" type="pres">
      <dgm:prSet presAssocID="{0274D071-2FD5-4FF4-AB64-9DB4770B3F40}" presName="imgShp" presStyleLbl="fgImgPlace1" presStyleIdx="4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2000" r="-52000"/>
          </a:stretch>
        </a:blipFill>
      </dgm:spPr>
    </dgm:pt>
    <dgm:pt modelId="{942FFA4D-3A0E-4644-9072-3BBFC9933A7B}" type="pres">
      <dgm:prSet presAssocID="{0274D071-2FD5-4FF4-AB64-9DB4770B3F40}" presName="txShp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B8938AA-5E47-4A8D-887E-1F1F6BCD7B61}" type="presOf" srcId="{80A3E598-11EF-4C01-A1DD-5361DFE30FCE}" destId="{DCFD724B-14E8-436D-BC27-1632AB5286A0}" srcOrd="0" destOrd="0" presId="urn:microsoft.com/office/officeart/2005/8/layout/vList3"/>
    <dgm:cxn modelId="{F0496035-A05E-4698-91C3-3C4B8F1795B6}" srcId="{1B6A3081-E797-4399-B8A1-27F489BB26B7}" destId="{815F4961-A8E8-4BFE-A8B0-837283858B61}" srcOrd="0" destOrd="0" parTransId="{498191FC-6985-4258-A62A-4D6A9A62308C}" sibTransId="{E0E5B238-8A23-4637-946A-745997C3A688}"/>
    <dgm:cxn modelId="{75C55A23-7AB2-442F-BE76-FC9634537D05}" srcId="{1B6A3081-E797-4399-B8A1-27F489BB26B7}" destId="{80A3E598-11EF-4C01-A1DD-5361DFE30FCE}" srcOrd="3" destOrd="0" parTransId="{B6CBC5D9-DDB6-4F85-986B-6321A6C0D8A9}" sibTransId="{95AB3C84-A8D5-499D-8616-1608E792AD83}"/>
    <dgm:cxn modelId="{6373077C-678A-4411-B86E-7F2C92260095}" srcId="{1B6A3081-E797-4399-B8A1-27F489BB26B7}" destId="{06F972EF-6BE6-4D8D-B310-DFC26F1C3E1A}" srcOrd="1" destOrd="0" parTransId="{87B76EE1-8175-4352-9294-3E4696C5B975}" sibTransId="{96CAF992-27E1-4664-BA58-023C79C377C1}"/>
    <dgm:cxn modelId="{EBDC0B10-69BD-4459-8B98-8EF5F953EA77}" srcId="{1B6A3081-E797-4399-B8A1-27F489BB26B7}" destId="{FA6E087B-419C-4415-800A-750E61CB2638}" srcOrd="2" destOrd="0" parTransId="{D357170F-DFA5-408C-82B0-7F9DCD13DC1C}" sibTransId="{70AF610D-EC41-4C05-A103-14CB3FCBE0B7}"/>
    <dgm:cxn modelId="{C15585FE-C789-4E36-8FD3-18E44EBEDD8A}" srcId="{1B6A3081-E797-4399-B8A1-27F489BB26B7}" destId="{0274D071-2FD5-4FF4-AB64-9DB4770B3F40}" srcOrd="4" destOrd="0" parTransId="{7C425B93-D091-4749-BBA7-BC488B2B9EB3}" sibTransId="{9E6238B4-4AF1-4569-B8B8-6BD5ECBD58A7}"/>
    <dgm:cxn modelId="{87C1CAF9-B9FB-40EA-BA47-A747876FB282}" type="presOf" srcId="{06F972EF-6BE6-4D8D-B310-DFC26F1C3E1A}" destId="{4F77B748-49D1-4156-B52C-FE36D3D3E4DC}" srcOrd="0" destOrd="0" presId="urn:microsoft.com/office/officeart/2005/8/layout/vList3"/>
    <dgm:cxn modelId="{5208D89E-3C35-4BBF-A50D-85FF70E178FA}" type="presOf" srcId="{FA6E087B-419C-4415-800A-750E61CB2638}" destId="{42EECA4A-96A8-4D4E-8A2F-7E9B24D0B833}" srcOrd="0" destOrd="0" presId="urn:microsoft.com/office/officeart/2005/8/layout/vList3"/>
    <dgm:cxn modelId="{27651293-2C14-4E63-B7DA-8F2822E5968C}" type="presOf" srcId="{1B6A3081-E797-4399-B8A1-27F489BB26B7}" destId="{3EA8C423-5CCE-477B-9B85-36E10BEC095C}" srcOrd="0" destOrd="0" presId="urn:microsoft.com/office/officeart/2005/8/layout/vList3"/>
    <dgm:cxn modelId="{A829F6C9-D3DC-4F7F-BE22-D0A7556F7C0C}" type="presOf" srcId="{815F4961-A8E8-4BFE-A8B0-837283858B61}" destId="{49C16FFE-E98F-47C1-B34B-238CC2A301B3}" srcOrd="0" destOrd="0" presId="urn:microsoft.com/office/officeart/2005/8/layout/vList3"/>
    <dgm:cxn modelId="{7889A3C8-F04C-49CC-9E07-0EC9B6691F01}" type="presOf" srcId="{0274D071-2FD5-4FF4-AB64-9DB4770B3F40}" destId="{942FFA4D-3A0E-4644-9072-3BBFC9933A7B}" srcOrd="0" destOrd="0" presId="urn:microsoft.com/office/officeart/2005/8/layout/vList3"/>
    <dgm:cxn modelId="{B47F8B95-4E35-4B74-8F8F-739BE3EB9F7B}" type="presParOf" srcId="{3EA8C423-5CCE-477B-9B85-36E10BEC095C}" destId="{03196E45-7C36-4271-99BC-185EBAE6A0FB}" srcOrd="0" destOrd="0" presId="urn:microsoft.com/office/officeart/2005/8/layout/vList3"/>
    <dgm:cxn modelId="{43AB8583-FAB2-40D4-A454-93A808F877A5}" type="presParOf" srcId="{03196E45-7C36-4271-99BC-185EBAE6A0FB}" destId="{BD1F24DA-2410-41BB-BDD7-B7E85F0FF7E4}" srcOrd="0" destOrd="0" presId="urn:microsoft.com/office/officeart/2005/8/layout/vList3"/>
    <dgm:cxn modelId="{00990B3E-459C-4D71-B4AE-143EAF1DD7C9}" type="presParOf" srcId="{03196E45-7C36-4271-99BC-185EBAE6A0FB}" destId="{49C16FFE-E98F-47C1-B34B-238CC2A301B3}" srcOrd="1" destOrd="0" presId="urn:microsoft.com/office/officeart/2005/8/layout/vList3"/>
    <dgm:cxn modelId="{C28B4CBD-1087-4512-8A27-A6A6CD00BF31}" type="presParOf" srcId="{3EA8C423-5CCE-477B-9B85-36E10BEC095C}" destId="{A71C24DC-9499-4434-B54F-A9F5034D32C2}" srcOrd="1" destOrd="0" presId="urn:microsoft.com/office/officeart/2005/8/layout/vList3"/>
    <dgm:cxn modelId="{8B891D51-A1A5-497D-AE83-B26DA54E1931}" type="presParOf" srcId="{3EA8C423-5CCE-477B-9B85-36E10BEC095C}" destId="{701C6200-FDA2-4547-B264-28C1A6A4ED44}" srcOrd="2" destOrd="0" presId="urn:microsoft.com/office/officeart/2005/8/layout/vList3"/>
    <dgm:cxn modelId="{0EE9EC45-F911-4D34-B41F-545DFA30AA19}" type="presParOf" srcId="{701C6200-FDA2-4547-B264-28C1A6A4ED44}" destId="{23517C17-5BF6-4AE0-A68D-23685FEF9F94}" srcOrd="0" destOrd="0" presId="urn:microsoft.com/office/officeart/2005/8/layout/vList3"/>
    <dgm:cxn modelId="{8EF5DA0B-AE4B-4C7A-8F02-5801D884CDED}" type="presParOf" srcId="{701C6200-FDA2-4547-B264-28C1A6A4ED44}" destId="{4F77B748-49D1-4156-B52C-FE36D3D3E4DC}" srcOrd="1" destOrd="0" presId="urn:microsoft.com/office/officeart/2005/8/layout/vList3"/>
    <dgm:cxn modelId="{27C161F7-92AB-4DF4-A895-D15ED88C82DA}" type="presParOf" srcId="{3EA8C423-5CCE-477B-9B85-36E10BEC095C}" destId="{225439F3-87B9-4775-984D-C4EC735FDC35}" srcOrd="3" destOrd="0" presId="urn:microsoft.com/office/officeart/2005/8/layout/vList3"/>
    <dgm:cxn modelId="{45B2CC44-8CE6-4721-B922-6152A47C758E}" type="presParOf" srcId="{3EA8C423-5CCE-477B-9B85-36E10BEC095C}" destId="{8CBD1C76-786A-4D8F-B130-2DF731E1A41B}" srcOrd="4" destOrd="0" presId="urn:microsoft.com/office/officeart/2005/8/layout/vList3"/>
    <dgm:cxn modelId="{A08BA0B1-DA7B-4DD1-A4E1-AFC38AC761A9}" type="presParOf" srcId="{8CBD1C76-786A-4D8F-B130-2DF731E1A41B}" destId="{D1E63F8E-959D-471E-BDAA-4CAE7AF46631}" srcOrd="0" destOrd="0" presId="urn:microsoft.com/office/officeart/2005/8/layout/vList3"/>
    <dgm:cxn modelId="{1C1BD329-80BC-45B9-A2A7-648770528DF2}" type="presParOf" srcId="{8CBD1C76-786A-4D8F-B130-2DF731E1A41B}" destId="{42EECA4A-96A8-4D4E-8A2F-7E9B24D0B833}" srcOrd="1" destOrd="0" presId="urn:microsoft.com/office/officeart/2005/8/layout/vList3"/>
    <dgm:cxn modelId="{DB3EDA7A-DE7B-4CC4-89E4-4D9193E0A9F0}" type="presParOf" srcId="{3EA8C423-5CCE-477B-9B85-36E10BEC095C}" destId="{B50C5D3C-0557-4E7D-933E-6DEAC1237AC7}" srcOrd="5" destOrd="0" presId="urn:microsoft.com/office/officeart/2005/8/layout/vList3"/>
    <dgm:cxn modelId="{E6EE9218-4946-435C-A407-ADA5D86E81F3}" type="presParOf" srcId="{3EA8C423-5CCE-477B-9B85-36E10BEC095C}" destId="{AC51C6FD-D1DE-473C-96FC-9B20202D82D6}" srcOrd="6" destOrd="0" presId="urn:microsoft.com/office/officeart/2005/8/layout/vList3"/>
    <dgm:cxn modelId="{3695CF8C-6B6C-4CEE-A18D-736630D97070}" type="presParOf" srcId="{AC51C6FD-D1DE-473C-96FC-9B20202D82D6}" destId="{66F831D0-19E0-420D-B035-36E3913AAC7B}" srcOrd="0" destOrd="0" presId="urn:microsoft.com/office/officeart/2005/8/layout/vList3"/>
    <dgm:cxn modelId="{E8158733-E0B8-4B67-A71B-1FDD04EB4758}" type="presParOf" srcId="{AC51C6FD-D1DE-473C-96FC-9B20202D82D6}" destId="{DCFD724B-14E8-436D-BC27-1632AB5286A0}" srcOrd="1" destOrd="0" presId="urn:microsoft.com/office/officeart/2005/8/layout/vList3"/>
    <dgm:cxn modelId="{32600D41-5A1C-45DB-869C-CBBB118C7C1C}" type="presParOf" srcId="{3EA8C423-5CCE-477B-9B85-36E10BEC095C}" destId="{389389CF-CA37-43E6-8BEC-7056B468D3FA}" srcOrd="7" destOrd="0" presId="urn:microsoft.com/office/officeart/2005/8/layout/vList3"/>
    <dgm:cxn modelId="{B0F8AAA8-1049-40E1-99A0-DD6F46DE7A7B}" type="presParOf" srcId="{3EA8C423-5CCE-477B-9B85-36E10BEC095C}" destId="{7B64730F-A462-4529-B396-594C53038376}" srcOrd="8" destOrd="0" presId="urn:microsoft.com/office/officeart/2005/8/layout/vList3"/>
    <dgm:cxn modelId="{ABC16FDE-0C63-4656-9CC2-CCE406E26E8A}" type="presParOf" srcId="{7B64730F-A462-4529-B396-594C53038376}" destId="{1FD5CF5E-F116-4BD0-8E33-2FAFC8048817}" srcOrd="0" destOrd="0" presId="urn:microsoft.com/office/officeart/2005/8/layout/vList3"/>
    <dgm:cxn modelId="{4E348937-DEF1-4A6B-8AF7-B964FB2A3E56}" type="presParOf" srcId="{7B64730F-A462-4529-B396-594C53038376}" destId="{942FFA4D-3A0E-4644-9072-3BBFC9933A7B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B63B406-402E-4A03-B20B-3A8B126E55C0}" type="doc">
      <dgm:prSet loTypeId="urn:microsoft.com/office/officeart/2005/8/layout/hProcess3" loCatId="process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pPr rtl="1"/>
          <a:endParaRPr lang="fa-IR"/>
        </a:p>
      </dgm:t>
    </dgm:pt>
    <dgm:pt modelId="{82974A48-A35D-4A43-833F-3B938DF54EAA}">
      <dgm:prSet phldrT="[Text]" custT="1"/>
      <dgm:spPr/>
      <dgm:t>
        <a:bodyPr/>
        <a:lstStyle/>
        <a:p>
          <a:pPr rtl="1"/>
          <a:r>
            <a:rPr lang="en-US" sz="1800" b="1" dirty="0"/>
            <a:t>Must be check</a:t>
          </a:r>
          <a:endParaRPr lang="fa-IR" sz="1800" b="1" dirty="0"/>
        </a:p>
      </dgm:t>
    </dgm:pt>
    <dgm:pt modelId="{298DBCCD-88E2-4F82-9912-AF43D2327C39}" type="parTrans" cxnId="{53EBDCAE-DAE7-47B1-966E-2828ADD1F9C2}">
      <dgm:prSet/>
      <dgm:spPr/>
      <dgm:t>
        <a:bodyPr/>
        <a:lstStyle/>
        <a:p>
          <a:pPr rtl="1"/>
          <a:endParaRPr lang="fa-IR"/>
        </a:p>
      </dgm:t>
    </dgm:pt>
    <dgm:pt modelId="{43E0B7EB-8B4F-4E8D-A906-090D31EA445C}" type="sibTrans" cxnId="{53EBDCAE-DAE7-47B1-966E-2828ADD1F9C2}">
      <dgm:prSet/>
      <dgm:spPr/>
      <dgm:t>
        <a:bodyPr/>
        <a:lstStyle/>
        <a:p>
          <a:pPr rtl="1"/>
          <a:endParaRPr lang="fa-IR"/>
        </a:p>
      </dgm:t>
    </dgm:pt>
    <dgm:pt modelId="{269A8CA4-5FCF-45C6-841E-647C5CCCF8D7}" type="pres">
      <dgm:prSet presAssocID="{8B63B406-402E-4A03-B20B-3A8B126E55C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F301705-9126-4C77-AFDB-88E1F369180D}" type="pres">
      <dgm:prSet presAssocID="{8B63B406-402E-4A03-B20B-3A8B126E55C0}" presName="dummy" presStyleCnt="0"/>
      <dgm:spPr/>
    </dgm:pt>
    <dgm:pt modelId="{04FCBCCC-2EE8-4F84-A28A-640776F21227}" type="pres">
      <dgm:prSet presAssocID="{8B63B406-402E-4A03-B20B-3A8B126E55C0}" presName="linH" presStyleCnt="0"/>
      <dgm:spPr/>
    </dgm:pt>
    <dgm:pt modelId="{062286C7-1F3C-4FF3-B865-CC36BBCB07B6}" type="pres">
      <dgm:prSet presAssocID="{8B63B406-402E-4A03-B20B-3A8B126E55C0}" presName="padding1" presStyleCnt="0"/>
      <dgm:spPr/>
    </dgm:pt>
    <dgm:pt modelId="{0948D7AE-5AB2-4773-A0C8-F4AF3C8330F2}" type="pres">
      <dgm:prSet presAssocID="{82974A48-A35D-4A43-833F-3B938DF54EAA}" presName="linV" presStyleCnt="0"/>
      <dgm:spPr/>
    </dgm:pt>
    <dgm:pt modelId="{E4DF100D-5385-4D8A-94F2-0520C4AF09A9}" type="pres">
      <dgm:prSet presAssocID="{82974A48-A35D-4A43-833F-3B938DF54EAA}" presName="spVertical1" presStyleCnt="0"/>
      <dgm:spPr/>
    </dgm:pt>
    <dgm:pt modelId="{FBFB42F3-12AC-4392-9E4A-4BB8F1F27663}" type="pres">
      <dgm:prSet presAssocID="{82974A48-A35D-4A43-833F-3B938DF54EAA}" presName="parTx" presStyleLbl="revTx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7C8B16-A5B5-427E-900A-4E44150AF079}" type="pres">
      <dgm:prSet presAssocID="{82974A48-A35D-4A43-833F-3B938DF54EAA}" presName="spVertical2" presStyleCnt="0"/>
      <dgm:spPr/>
    </dgm:pt>
    <dgm:pt modelId="{56F867FB-E7EC-40F6-9FC2-07112AAFAE6E}" type="pres">
      <dgm:prSet presAssocID="{82974A48-A35D-4A43-833F-3B938DF54EAA}" presName="spVertical3" presStyleCnt="0"/>
      <dgm:spPr/>
    </dgm:pt>
    <dgm:pt modelId="{CD63FE44-E699-405B-AC9C-4422C968EC5B}" type="pres">
      <dgm:prSet presAssocID="{8B63B406-402E-4A03-B20B-3A8B126E55C0}" presName="padding2" presStyleCnt="0"/>
      <dgm:spPr/>
    </dgm:pt>
    <dgm:pt modelId="{501E2439-9EEF-4565-8F44-6098DD7E4C15}" type="pres">
      <dgm:prSet presAssocID="{8B63B406-402E-4A03-B20B-3A8B126E55C0}" presName="negArrow" presStyleCnt="0"/>
      <dgm:spPr/>
    </dgm:pt>
    <dgm:pt modelId="{C41C60BC-E8DB-4C4E-809C-FD2CC83FB516}" type="pres">
      <dgm:prSet presAssocID="{8B63B406-402E-4A03-B20B-3A8B126E55C0}" presName="backgroundArrow" presStyleLbl="node1" presStyleIdx="0" presStyleCnt="1"/>
      <dgm:spPr>
        <a:solidFill>
          <a:schemeClr val="accent2">
            <a:lumMod val="40000"/>
            <a:lumOff val="60000"/>
          </a:schemeClr>
        </a:solidFill>
      </dgm:spPr>
    </dgm:pt>
  </dgm:ptLst>
  <dgm:cxnLst>
    <dgm:cxn modelId="{DF37B0CF-0B2C-4DAA-B06A-805825AA18EA}" type="presOf" srcId="{8B63B406-402E-4A03-B20B-3A8B126E55C0}" destId="{269A8CA4-5FCF-45C6-841E-647C5CCCF8D7}" srcOrd="0" destOrd="0" presId="urn:microsoft.com/office/officeart/2005/8/layout/hProcess3"/>
    <dgm:cxn modelId="{25D7A8D2-2806-4846-8AAD-CC1A2CAFFE96}" type="presOf" srcId="{82974A48-A35D-4A43-833F-3B938DF54EAA}" destId="{FBFB42F3-12AC-4392-9E4A-4BB8F1F27663}" srcOrd="0" destOrd="0" presId="urn:microsoft.com/office/officeart/2005/8/layout/hProcess3"/>
    <dgm:cxn modelId="{53EBDCAE-DAE7-47B1-966E-2828ADD1F9C2}" srcId="{8B63B406-402E-4A03-B20B-3A8B126E55C0}" destId="{82974A48-A35D-4A43-833F-3B938DF54EAA}" srcOrd="0" destOrd="0" parTransId="{298DBCCD-88E2-4F82-9912-AF43D2327C39}" sibTransId="{43E0B7EB-8B4F-4E8D-A906-090D31EA445C}"/>
    <dgm:cxn modelId="{0BE4286A-9BAF-4E18-8FDB-2EDA71F4A28F}" type="presParOf" srcId="{269A8CA4-5FCF-45C6-841E-647C5CCCF8D7}" destId="{FF301705-9126-4C77-AFDB-88E1F369180D}" srcOrd="0" destOrd="0" presId="urn:microsoft.com/office/officeart/2005/8/layout/hProcess3"/>
    <dgm:cxn modelId="{D321FB45-9066-4BEF-891A-D9DBB45CAC8B}" type="presParOf" srcId="{269A8CA4-5FCF-45C6-841E-647C5CCCF8D7}" destId="{04FCBCCC-2EE8-4F84-A28A-640776F21227}" srcOrd="1" destOrd="0" presId="urn:microsoft.com/office/officeart/2005/8/layout/hProcess3"/>
    <dgm:cxn modelId="{113E5B5C-C063-4691-A5F1-16148B9B53BB}" type="presParOf" srcId="{04FCBCCC-2EE8-4F84-A28A-640776F21227}" destId="{062286C7-1F3C-4FF3-B865-CC36BBCB07B6}" srcOrd="0" destOrd="0" presId="urn:microsoft.com/office/officeart/2005/8/layout/hProcess3"/>
    <dgm:cxn modelId="{4BAE74CE-9AA1-49A6-9445-8624E6176FEC}" type="presParOf" srcId="{04FCBCCC-2EE8-4F84-A28A-640776F21227}" destId="{0948D7AE-5AB2-4773-A0C8-F4AF3C8330F2}" srcOrd="1" destOrd="0" presId="urn:microsoft.com/office/officeart/2005/8/layout/hProcess3"/>
    <dgm:cxn modelId="{AA1368D0-FC9E-4FC3-AADC-C67C1C895CCA}" type="presParOf" srcId="{0948D7AE-5AB2-4773-A0C8-F4AF3C8330F2}" destId="{E4DF100D-5385-4D8A-94F2-0520C4AF09A9}" srcOrd="0" destOrd="0" presId="urn:microsoft.com/office/officeart/2005/8/layout/hProcess3"/>
    <dgm:cxn modelId="{75E7E92F-5D4A-4E91-AFE9-988AAFCCE93E}" type="presParOf" srcId="{0948D7AE-5AB2-4773-A0C8-F4AF3C8330F2}" destId="{FBFB42F3-12AC-4392-9E4A-4BB8F1F27663}" srcOrd="1" destOrd="0" presId="urn:microsoft.com/office/officeart/2005/8/layout/hProcess3"/>
    <dgm:cxn modelId="{2490AE85-89D2-4881-955A-CD6F93AFAD81}" type="presParOf" srcId="{0948D7AE-5AB2-4773-A0C8-F4AF3C8330F2}" destId="{247C8B16-A5B5-427E-900A-4E44150AF079}" srcOrd="2" destOrd="0" presId="urn:microsoft.com/office/officeart/2005/8/layout/hProcess3"/>
    <dgm:cxn modelId="{DA62E430-10FF-47BD-A366-AA1602B2F458}" type="presParOf" srcId="{0948D7AE-5AB2-4773-A0C8-F4AF3C8330F2}" destId="{56F867FB-E7EC-40F6-9FC2-07112AAFAE6E}" srcOrd="3" destOrd="0" presId="urn:microsoft.com/office/officeart/2005/8/layout/hProcess3"/>
    <dgm:cxn modelId="{B95D13BD-491F-4DB7-B9DD-947CD2EBF3A4}" type="presParOf" srcId="{04FCBCCC-2EE8-4F84-A28A-640776F21227}" destId="{CD63FE44-E699-405B-AC9C-4422C968EC5B}" srcOrd="2" destOrd="0" presId="urn:microsoft.com/office/officeart/2005/8/layout/hProcess3"/>
    <dgm:cxn modelId="{D32E510C-C8C5-4695-A8C0-45C8E2B0DC15}" type="presParOf" srcId="{04FCBCCC-2EE8-4F84-A28A-640776F21227}" destId="{501E2439-9EEF-4565-8F44-6098DD7E4C15}" srcOrd="3" destOrd="0" presId="urn:microsoft.com/office/officeart/2005/8/layout/hProcess3"/>
    <dgm:cxn modelId="{DDEAC83B-E416-4B0D-88AF-DC40FBFAB1A5}" type="presParOf" srcId="{04FCBCCC-2EE8-4F84-A28A-640776F21227}" destId="{C41C60BC-E8DB-4C4E-809C-FD2CC83FB516}" srcOrd="4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36E7B6C-6D1B-44B1-A682-2763E6242460}" type="doc">
      <dgm:prSet loTypeId="urn:microsoft.com/office/officeart/2011/layout/HexagonRadial" loCatId="cycle" qsTypeId="urn:microsoft.com/office/officeart/2005/8/quickstyle/simple1" qsCatId="simple" csTypeId="urn:microsoft.com/office/officeart/2005/8/colors/accent4_1" csCatId="accent4" phldr="1"/>
      <dgm:spPr/>
      <dgm:t>
        <a:bodyPr/>
        <a:lstStyle/>
        <a:p>
          <a:pPr rtl="1"/>
          <a:endParaRPr lang="fa-IR"/>
        </a:p>
      </dgm:t>
    </dgm:pt>
    <dgm:pt modelId="{E911FF01-4551-4D00-AB5F-4125AE526DB9}">
      <dgm:prSet phldrT="[Text]" custT="1"/>
      <dgm:spPr>
        <a:blipFill rotWithShape="0">
          <a:blip xmlns:r="http://schemas.openxmlformats.org/officeDocument/2006/relationships" r:embed="rId1"/>
          <a:srcRect/>
          <a:stretch>
            <a:fillRect l="-25000" r="-25000"/>
          </a:stretch>
        </a:blipFill>
      </dgm:spPr>
      <dgm:t>
        <a:bodyPr/>
        <a:lstStyle/>
        <a:p>
          <a:pPr rtl="1"/>
          <a:endParaRPr lang="fa-IR" sz="1600" dirty="0"/>
        </a:p>
      </dgm:t>
    </dgm:pt>
    <dgm:pt modelId="{1674A92C-FBCF-4361-AA6F-E77669132741}" type="parTrans" cxnId="{7D06A5EF-EAF1-4FA6-BA40-5757770F0CE1}">
      <dgm:prSet/>
      <dgm:spPr/>
      <dgm:t>
        <a:bodyPr/>
        <a:lstStyle/>
        <a:p>
          <a:pPr rtl="1"/>
          <a:endParaRPr lang="fa-IR" sz="1600"/>
        </a:p>
      </dgm:t>
    </dgm:pt>
    <dgm:pt modelId="{A02455FA-F70E-4F3E-869C-3F065FB6B17E}" type="sibTrans" cxnId="{7D06A5EF-EAF1-4FA6-BA40-5757770F0CE1}">
      <dgm:prSet/>
      <dgm:spPr/>
      <dgm:t>
        <a:bodyPr/>
        <a:lstStyle/>
        <a:p>
          <a:pPr rtl="1"/>
          <a:endParaRPr lang="fa-IR" sz="1600"/>
        </a:p>
      </dgm:t>
    </dgm:pt>
    <dgm:pt modelId="{F98147BC-0951-48C7-909A-063CDEB222A6}">
      <dgm:prSet phldrT="[Text]" custT="1"/>
      <dgm:spPr/>
      <dgm:t>
        <a:bodyPr/>
        <a:lstStyle/>
        <a:p>
          <a:pPr rtl="1">
            <a:buFont typeface="Arial" panose="020B0604020202020204" pitchFamily="34" charset="0"/>
            <a:buChar char="•"/>
          </a:pPr>
          <a:r>
            <a:rPr lang="en-US" sz="1600" b="1" dirty="0"/>
            <a:t>TELEPACK X</a:t>
          </a:r>
          <a:endParaRPr lang="fa-IR" sz="1600" dirty="0"/>
        </a:p>
      </dgm:t>
    </dgm:pt>
    <dgm:pt modelId="{A6C354C4-7AD0-4853-A4BD-5EEC07E76F42}" type="parTrans" cxnId="{F45E8201-409B-499F-9B49-C5A519355889}">
      <dgm:prSet/>
      <dgm:spPr/>
      <dgm:t>
        <a:bodyPr/>
        <a:lstStyle/>
        <a:p>
          <a:pPr rtl="1"/>
          <a:endParaRPr lang="fa-IR" sz="1600"/>
        </a:p>
      </dgm:t>
    </dgm:pt>
    <dgm:pt modelId="{1DD79D16-3C9B-43E7-8EFA-48127AA9B8D6}" type="sibTrans" cxnId="{F45E8201-409B-499F-9B49-C5A519355889}">
      <dgm:prSet/>
      <dgm:spPr/>
      <dgm:t>
        <a:bodyPr/>
        <a:lstStyle/>
        <a:p>
          <a:pPr rtl="1"/>
          <a:endParaRPr lang="fa-IR" sz="1600"/>
        </a:p>
      </dgm:t>
    </dgm:pt>
    <dgm:pt modelId="{0FB9804E-81B0-4A0C-8ADF-92B0932D9DBD}">
      <dgm:prSet phldrT="[Text]" custT="1"/>
      <dgm:spPr/>
      <dgm:t>
        <a:bodyPr/>
        <a:lstStyle/>
        <a:p>
          <a:pPr rtl="1">
            <a:buFont typeface="Arial" panose="020B0604020202020204" pitchFamily="34" charset="0"/>
            <a:buChar char="•"/>
          </a:pPr>
          <a:r>
            <a:rPr lang="en-US" sz="1600" b="1"/>
            <a:t>keyboard </a:t>
          </a:r>
          <a:endParaRPr lang="fa-IR" sz="1600" dirty="0"/>
        </a:p>
      </dgm:t>
    </dgm:pt>
    <dgm:pt modelId="{74ED7A02-151F-4D53-A368-B3F789C6482E}" type="parTrans" cxnId="{F5989143-B095-49D4-A42A-1228DF94AB84}">
      <dgm:prSet/>
      <dgm:spPr/>
      <dgm:t>
        <a:bodyPr/>
        <a:lstStyle/>
        <a:p>
          <a:pPr rtl="1"/>
          <a:endParaRPr lang="fa-IR" sz="1600"/>
        </a:p>
      </dgm:t>
    </dgm:pt>
    <dgm:pt modelId="{D26D5E0A-151B-4F6F-AC55-F2F56757B9E9}" type="sibTrans" cxnId="{F5989143-B095-49D4-A42A-1228DF94AB84}">
      <dgm:prSet/>
      <dgm:spPr/>
      <dgm:t>
        <a:bodyPr/>
        <a:lstStyle/>
        <a:p>
          <a:pPr rtl="1"/>
          <a:endParaRPr lang="fa-IR" sz="1600"/>
        </a:p>
      </dgm:t>
    </dgm:pt>
    <dgm:pt modelId="{1889A91A-92C1-4678-810E-09E2C3ED6520}">
      <dgm:prSet phldrT="[Text]" custT="1"/>
      <dgm:spPr/>
      <dgm:t>
        <a:bodyPr/>
        <a:lstStyle/>
        <a:p>
          <a:pPr rtl="1"/>
          <a:r>
            <a:rPr lang="en-US" sz="1600" b="1"/>
            <a:t>documentation pack</a:t>
          </a:r>
          <a:endParaRPr lang="fa-IR" sz="1600" dirty="0"/>
        </a:p>
      </dgm:t>
    </dgm:pt>
    <dgm:pt modelId="{C1C45CDA-D503-4D97-BE40-64759DA268E7}" type="parTrans" cxnId="{7DEE6F2A-FAD8-43D0-A2AE-6086CC71286C}">
      <dgm:prSet/>
      <dgm:spPr/>
      <dgm:t>
        <a:bodyPr/>
        <a:lstStyle/>
        <a:p>
          <a:pPr rtl="1"/>
          <a:endParaRPr lang="fa-IR" sz="1600"/>
        </a:p>
      </dgm:t>
    </dgm:pt>
    <dgm:pt modelId="{251BA8AC-15B8-4BCD-B192-1ADD692E9B80}" type="sibTrans" cxnId="{7DEE6F2A-FAD8-43D0-A2AE-6086CC71286C}">
      <dgm:prSet/>
      <dgm:spPr/>
      <dgm:t>
        <a:bodyPr/>
        <a:lstStyle/>
        <a:p>
          <a:pPr rtl="1"/>
          <a:endParaRPr lang="fa-IR" sz="1600"/>
        </a:p>
      </dgm:t>
    </dgm:pt>
    <dgm:pt modelId="{29BE566B-8E46-4A0A-B272-04DDC42EAB8E}">
      <dgm:prSet phldrT="[Text]" custT="1"/>
      <dgm:spPr/>
      <dgm:t>
        <a:bodyPr/>
        <a:lstStyle/>
        <a:p>
          <a:pPr rtl="1">
            <a:buFont typeface="Arial" panose="020B0604020202020204" pitchFamily="34" charset="0"/>
            <a:buChar char="•"/>
          </a:pPr>
          <a:r>
            <a:rPr lang="en-US" sz="1600" b="1"/>
            <a:t>LCD color monitor</a:t>
          </a:r>
          <a:endParaRPr lang="fa-IR" sz="1600" dirty="0"/>
        </a:p>
      </dgm:t>
    </dgm:pt>
    <dgm:pt modelId="{3F9126E1-9563-4FF2-B284-AE24E5E23489}" type="parTrans" cxnId="{B0597D5A-9E3E-4E47-B721-E42464D8CB9D}">
      <dgm:prSet/>
      <dgm:spPr/>
      <dgm:t>
        <a:bodyPr/>
        <a:lstStyle/>
        <a:p>
          <a:pPr rtl="1"/>
          <a:endParaRPr lang="fa-IR" sz="1600"/>
        </a:p>
      </dgm:t>
    </dgm:pt>
    <dgm:pt modelId="{FDB12948-F413-473B-8F54-CDAC901ADC4E}" type="sibTrans" cxnId="{B0597D5A-9E3E-4E47-B721-E42464D8CB9D}">
      <dgm:prSet/>
      <dgm:spPr/>
      <dgm:t>
        <a:bodyPr/>
        <a:lstStyle/>
        <a:p>
          <a:pPr rtl="1"/>
          <a:endParaRPr lang="fa-IR" sz="1600"/>
        </a:p>
      </dgm:t>
    </dgm:pt>
    <dgm:pt modelId="{3E8456AD-C11D-4045-9CD2-4671CD86326A}">
      <dgm:prSet phldrT="[Text]"/>
      <dgm:spPr/>
      <dgm:t>
        <a:bodyPr/>
        <a:lstStyle/>
        <a:p>
          <a:pPr rtl="1"/>
          <a:endParaRPr lang="fa-IR" sz="1600"/>
        </a:p>
      </dgm:t>
    </dgm:pt>
    <dgm:pt modelId="{2D1A133B-2BD8-43B2-8435-0D419EC20FBA}" type="parTrans" cxnId="{D523F8EC-2EDD-4E21-8BD0-087DE34E6457}">
      <dgm:prSet/>
      <dgm:spPr/>
      <dgm:t>
        <a:bodyPr/>
        <a:lstStyle/>
        <a:p>
          <a:pPr rtl="1"/>
          <a:endParaRPr lang="fa-IR" sz="1600"/>
        </a:p>
      </dgm:t>
    </dgm:pt>
    <dgm:pt modelId="{F5ECB8A2-7D24-4F6C-AE2E-AE759812456D}" type="sibTrans" cxnId="{D523F8EC-2EDD-4E21-8BD0-087DE34E6457}">
      <dgm:prSet/>
      <dgm:spPr/>
      <dgm:t>
        <a:bodyPr/>
        <a:lstStyle/>
        <a:p>
          <a:pPr rtl="1"/>
          <a:endParaRPr lang="fa-IR" sz="1600"/>
        </a:p>
      </dgm:t>
    </dgm:pt>
    <dgm:pt modelId="{1ACCFC16-EFE9-4D5C-97C4-F30D41F9A0B6}">
      <dgm:prSet/>
      <dgm:spPr/>
      <dgm:t>
        <a:bodyPr/>
        <a:lstStyle/>
        <a:p>
          <a:pPr rtl="1"/>
          <a:endParaRPr lang="fa-IR" sz="1600"/>
        </a:p>
      </dgm:t>
    </dgm:pt>
    <dgm:pt modelId="{1E6D3A86-0006-4B7B-8C15-CEEEA9B86D91}" type="parTrans" cxnId="{BB1FABE2-FAEB-4D38-A31C-1DC19E9C87D7}">
      <dgm:prSet/>
      <dgm:spPr/>
      <dgm:t>
        <a:bodyPr/>
        <a:lstStyle/>
        <a:p>
          <a:pPr rtl="1"/>
          <a:endParaRPr lang="fa-IR" sz="1600"/>
        </a:p>
      </dgm:t>
    </dgm:pt>
    <dgm:pt modelId="{1CC7B3F6-C162-4A1A-A3E2-06A98D6A6A2A}" type="sibTrans" cxnId="{BB1FABE2-FAEB-4D38-A31C-1DC19E9C87D7}">
      <dgm:prSet/>
      <dgm:spPr/>
      <dgm:t>
        <a:bodyPr/>
        <a:lstStyle/>
        <a:p>
          <a:pPr rtl="1"/>
          <a:endParaRPr lang="fa-IR" sz="1600"/>
        </a:p>
      </dgm:t>
    </dgm:pt>
    <dgm:pt modelId="{32DD25E3-C6C4-4F45-9145-8A03A4C35C9F}">
      <dgm:prSet/>
      <dgm:spPr/>
      <dgm:t>
        <a:bodyPr/>
        <a:lstStyle/>
        <a:p>
          <a:pPr rtl="1"/>
          <a:endParaRPr lang="fa-IR" sz="1600"/>
        </a:p>
      </dgm:t>
    </dgm:pt>
    <dgm:pt modelId="{387A05C5-C80A-4B99-A591-CE3B55A62428}" type="parTrans" cxnId="{BD8F427F-6F57-428F-A252-3D690D7ABDC6}">
      <dgm:prSet/>
      <dgm:spPr/>
      <dgm:t>
        <a:bodyPr/>
        <a:lstStyle/>
        <a:p>
          <a:pPr rtl="1"/>
          <a:endParaRPr lang="fa-IR" sz="1600"/>
        </a:p>
      </dgm:t>
    </dgm:pt>
    <dgm:pt modelId="{634BED54-84C0-4559-8CB6-0F2B76DE508D}" type="sibTrans" cxnId="{BD8F427F-6F57-428F-A252-3D690D7ABDC6}">
      <dgm:prSet/>
      <dgm:spPr/>
      <dgm:t>
        <a:bodyPr/>
        <a:lstStyle/>
        <a:p>
          <a:pPr rtl="1"/>
          <a:endParaRPr lang="fa-IR" sz="1600"/>
        </a:p>
      </dgm:t>
    </dgm:pt>
    <dgm:pt modelId="{50DBEEBA-BD2D-4B5D-9750-431A998EC498}">
      <dgm:prSet/>
      <dgm:spPr/>
      <dgm:t>
        <a:bodyPr/>
        <a:lstStyle/>
        <a:p>
          <a:pPr rtl="1"/>
          <a:endParaRPr lang="fa-IR" sz="1600"/>
        </a:p>
      </dgm:t>
    </dgm:pt>
    <dgm:pt modelId="{3FB4D262-1714-4804-9B54-D14649EFD808}" type="parTrans" cxnId="{EA179070-9972-4000-9ECF-7992E34E2F14}">
      <dgm:prSet/>
      <dgm:spPr/>
      <dgm:t>
        <a:bodyPr/>
        <a:lstStyle/>
        <a:p>
          <a:pPr rtl="1"/>
          <a:endParaRPr lang="fa-IR" sz="1600"/>
        </a:p>
      </dgm:t>
    </dgm:pt>
    <dgm:pt modelId="{266CFE97-5BA5-4CDB-A7E0-5A8012B1FEFF}" type="sibTrans" cxnId="{EA179070-9972-4000-9ECF-7992E34E2F14}">
      <dgm:prSet/>
      <dgm:spPr/>
      <dgm:t>
        <a:bodyPr/>
        <a:lstStyle/>
        <a:p>
          <a:pPr rtl="1"/>
          <a:endParaRPr lang="fa-IR" sz="1600"/>
        </a:p>
      </dgm:t>
    </dgm:pt>
    <dgm:pt modelId="{CD1F8E73-B7EC-4A76-B549-4D24BFD6218F}">
      <dgm:prSet/>
      <dgm:spPr/>
      <dgm:t>
        <a:bodyPr/>
        <a:lstStyle/>
        <a:p>
          <a:pPr rtl="1"/>
          <a:endParaRPr lang="fa-IR" sz="1600"/>
        </a:p>
      </dgm:t>
    </dgm:pt>
    <dgm:pt modelId="{58B04E0B-8621-4D02-A860-2484B27EB79C}" type="parTrans" cxnId="{069882CC-7DAC-4A78-A869-6D28AD3591A4}">
      <dgm:prSet/>
      <dgm:spPr/>
      <dgm:t>
        <a:bodyPr/>
        <a:lstStyle/>
        <a:p>
          <a:pPr rtl="1"/>
          <a:endParaRPr lang="fa-IR" sz="1600"/>
        </a:p>
      </dgm:t>
    </dgm:pt>
    <dgm:pt modelId="{2FF0B225-7039-4EF3-AA5F-554E9CF15DC2}" type="sibTrans" cxnId="{069882CC-7DAC-4A78-A869-6D28AD3591A4}">
      <dgm:prSet/>
      <dgm:spPr/>
      <dgm:t>
        <a:bodyPr/>
        <a:lstStyle/>
        <a:p>
          <a:pPr rtl="1"/>
          <a:endParaRPr lang="fa-IR" sz="1600"/>
        </a:p>
      </dgm:t>
    </dgm:pt>
    <dgm:pt modelId="{10FBF24E-8A91-4072-829A-2041F56446BE}">
      <dgm:prSet/>
      <dgm:spPr/>
      <dgm:t>
        <a:bodyPr/>
        <a:lstStyle/>
        <a:p>
          <a:pPr rtl="1"/>
          <a:endParaRPr lang="fa-IR" sz="1600"/>
        </a:p>
      </dgm:t>
    </dgm:pt>
    <dgm:pt modelId="{9EA7B8FD-6E0C-4254-AA47-D7634BD5A446}" type="parTrans" cxnId="{A1506B7A-7628-4B03-9B17-89F07E8BB474}">
      <dgm:prSet/>
      <dgm:spPr/>
      <dgm:t>
        <a:bodyPr/>
        <a:lstStyle/>
        <a:p>
          <a:pPr rtl="1"/>
          <a:endParaRPr lang="fa-IR" sz="1600"/>
        </a:p>
      </dgm:t>
    </dgm:pt>
    <dgm:pt modelId="{9BF8C4F2-23C6-40B9-8CD1-E62C628C5FEE}" type="sibTrans" cxnId="{A1506B7A-7628-4B03-9B17-89F07E8BB474}">
      <dgm:prSet/>
      <dgm:spPr/>
      <dgm:t>
        <a:bodyPr/>
        <a:lstStyle/>
        <a:p>
          <a:pPr rtl="1"/>
          <a:endParaRPr lang="fa-IR" sz="1600"/>
        </a:p>
      </dgm:t>
    </dgm:pt>
    <dgm:pt modelId="{38E8A893-30CE-4315-B0BC-08914C50BE47}">
      <dgm:prSet/>
      <dgm:spPr/>
      <dgm:t>
        <a:bodyPr/>
        <a:lstStyle/>
        <a:p>
          <a:pPr rtl="1"/>
          <a:endParaRPr lang="fa-IR" sz="1600"/>
        </a:p>
      </dgm:t>
    </dgm:pt>
    <dgm:pt modelId="{BB587C22-16EF-4FBB-9DBF-7007028BFC1A}" type="parTrans" cxnId="{8495EE2C-5727-4FDF-B9C8-88E0EDE33107}">
      <dgm:prSet/>
      <dgm:spPr/>
      <dgm:t>
        <a:bodyPr/>
        <a:lstStyle/>
        <a:p>
          <a:pPr rtl="1"/>
          <a:endParaRPr lang="fa-IR" sz="1600"/>
        </a:p>
      </dgm:t>
    </dgm:pt>
    <dgm:pt modelId="{57174474-8B12-4624-9115-6F4011B15612}" type="sibTrans" cxnId="{8495EE2C-5727-4FDF-B9C8-88E0EDE33107}">
      <dgm:prSet/>
      <dgm:spPr/>
      <dgm:t>
        <a:bodyPr/>
        <a:lstStyle/>
        <a:p>
          <a:pPr rtl="1"/>
          <a:endParaRPr lang="fa-IR" sz="1600"/>
        </a:p>
      </dgm:t>
    </dgm:pt>
    <dgm:pt modelId="{CA0228B1-D1A4-4559-BAF8-770A4A14EF24}">
      <dgm:prSet/>
      <dgm:spPr/>
      <dgm:t>
        <a:bodyPr/>
        <a:lstStyle/>
        <a:p>
          <a:pPr rtl="1"/>
          <a:endParaRPr lang="fa-IR" sz="1600"/>
        </a:p>
      </dgm:t>
    </dgm:pt>
    <dgm:pt modelId="{AF3BDB9B-E100-44C7-84E9-F7873BF76E9F}" type="parTrans" cxnId="{6D13A301-ADA2-49FE-AD5A-16F9F0745E16}">
      <dgm:prSet/>
      <dgm:spPr/>
      <dgm:t>
        <a:bodyPr/>
        <a:lstStyle/>
        <a:p>
          <a:pPr rtl="1"/>
          <a:endParaRPr lang="fa-IR" sz="1600"/>
        </a:p>
      </dgm:t>
    </dgm:pt>
    <dgm:pt modelId="{3728BFB2-D4E1-4771-9129-A086D8DE37F8}" type="sibTrans" cxnId="{6D13A301-ADA2-49FE-AD5A-16F9F0745E16}">
      <dgm:prSet/>
      <dgm:spPr/>
      <dgm:t>
        <a:bodyPr/>
        <a:lstStyle/>
        <a:p>
          <a:pPr rtl="1"/>
          <a:endParaRPr lang="fa-IR" sz="1600"/>
        </a:p>
      </dgm:t>
    </dgm:pt>
    <dgm:pt modelId="{5920A104-0AE4-4126-BB3F-E0A3717160D2}">
      <dgm:prSet/>
      <dgm:spPr/>
      <dgm:t>
        <a:bodyPr/>
        <a:lstStyle/>
        <a:p>
          <a:pPr rtl="1"/>
          <a:endParaRPr lang="fa-IR" sz="1600"/>
        </a:p>
      </dgm:t>
    </dgm:pt>
    <dgm:pt modelId="{E7ECC7FC-70CC-421A-9729-8849ACD76C17}" type="parTrans" cxnId="{E8977671-5FC0-44A1-A9A4-38ACF678F7A6}">
      <dgm:prSet/>
      <dgm:spPr/>
      <dgm:t>
        <a:bodyPr/>
        <a:lstStyle/>
        <a:p>
          <a:pPr rtl="1"/>
          <a:endParaRPr lang="fa-IR" sz="1600"/>
        </a:p>
      </dgm:t>
    </dgm:pt>
    <dgm:pt modelId="{F6B65DC5-B1B0-4B9F-8D3F-40E1A64110A4}" type="sibTrans" cxnId="{E8977671-5FC0-44A1-A9A4-38ACF678F7A6}">
      <dgm:prSet/>
      <dgm:spPr/>
      <dgm:t>
        <a:bodyPr/>
        <a:lstStyle/>
        <a:p>
          <a:pPr rtl="1"/>
          <a:endParaRPr lang="fa-IR" sz="1600"/>
        </a:p>
      </dgm:t>
    </dgm:pt>
    <dgm:pt modelId="{A1154434-4034-4C66-87CE-E83B82EBF5F3}">
      <dgm:prSet/>
      <dgm:spPr/>
      <dgm:t>
        <a:bodyPr/>
        <a:lstStyle/>
        <a:p>
          <a:pPr rtl="1"/>
          <a:endParaRPr lang="fa-IR" sz="1600"/>
        </a:p>
      </dgm:t>
    </dgm:pt>
    <dgm:pt modelId="{8DD75DCE-F178-4451-8629-74BC318E863D}" type="parTrans" cxnId="{40386073-8116-4176-AFC9-F2E861388567}">
      <dgm:prSet/>
      <dgm:spPr/>
      <dgm:t>
        <a:bodyPr/>
        <a:lstStyle/>
        <a:p>
          <a:pPr rtl="1"/>
          <a:endParaRPr lang="fa-IR" sz="1600"/>
        </a:p>
      </dgm:t>
    </dgm:pt>
    <dgm:pt modelId="{DF4E3277-E67C-43B0-89C3-2ABE9431C019}" type="sibTrans" cxnId="{40386073-8116-4176-AFC9-F2E861388567}">
      <dgm:prSet/>
      <dgm:spPr/>
      <dgm:t>
        <a:bodyPr/>
        <a:lstStyle/>
        <a:p>
          <a:pPr rtl="1"/>
          <a:endParaRPr lang="fa-IR" sz="1600"/>
        </a:p>
      </dgm:t>
    </dgm:pt>
    <dgm:pt modelId="{BFBB6DF5-5A1C-4E36-858F-40DA81350020}">
      <dgm:prSet/>
      <dgm:spPr/>
      <dgm:t>
        <a:bodyPr/>
        <a:lstStyle/>
        <a:p>
          <a:pPr rtl="1"/>
          <a:endParaRPr lang="fa-IR" sz="1600"/>
        </a:p>
      </dgm:t>
    </dgm:pt>
    <dgm:pt modelId="{6FC4EDF0-98D1-49E9-8E90-48AF46B03D00}" type="parTrans" cxnId="{FB0F6EDE-4880-44EA-8CFB-B8E9AAA39457}">
      <dgm:prSet/>
      <dgm:spPr/>
      <dgm:t>
        <a:bodyPr/>
        <a:lstStyle/>
        <a:p>
          <a:pPr rtl="1"/>
          <a:endParaRPr lang="fa-IR" sz="1600"/>
        </a:p>
      </dgm:t>
    </dgm:pt>
    <dgm:pt modelId="{8D40A84A-C6CA-43EA-A0FA-E03AE0BD0E9F}" type="sibTrans" cxnId="{FB0F6EDE-4880-44EA-8CFB-B8E9AAA39457}">
      <dgm:prSet/>
      <dgm:spPr/>
      <dgm:t>
        <a:bodyPr/>
        <a:lstStyle/>
        <a:p>
          <a:pPr rtl="1"/>
          <a:endParaRPr lang="fa-IR" sz="1600"/>
        </a:p>
      </dgm:t>
    </dgm:pt>
    <dgm:pt modelId="{626A73E7-B416-409E-8082-77968C2368FA}">
      <dgm:prSet/>
      <dgm:spPr/>
      <dgm:t>
        <a:bodyPr/>
        <a:lstStyle/>
        <a:p>
          <a:pPr rtl="1"/>
          <a:endParaRPr lang="fa-IR" sz="1600"/>
        </a:p>
      </dgm:t>
    </dgm:pt>
    <dgm:pt modelId="{389D2542-4158-4542-89D7-1FEF2C7CA8B6}" type="parTrans" cxnId="{59769495-BD66-44A7-8FF3-60265E5A179F}">
      <dgm:prSet/>
      <dgm:spPr/>
      <dgm:t>
        <a:bodyPr/>
        <a:lstStyle/>
        <a:p>
          <a:pPr rtl="1"/>
          <a:endParaRPr lang="fa-IR" sz="1600"/>
        </a:p>
      </dgm:t>
    </dgm:pt>
    <dgm:pt modelId="{2D0A6943-6492-44B3-8FFD-A017391FA38C}" type="sibTrans" cxnId="{59769495-BD66-44A7-8FF3-60265E5A179F}">
      <dgm:prSet/>
      <dgm:spPr/>
      <dgm:t>
        <a:bodyPr/>
        <a:lstStyle/>
        <a:p>
          <a:pPr rtl="1"/>
          <a:endParaRPr lang="fa-IR" sz="1600"/>
        </a:p>
      </dgm:t>
    </dgm:pt>
    <dgm:pt modelId="{825A7E9B-E7C5-4E32-8210-3D371F148430}">
      <dgm:prSet/>
      <dgm:spPr/>
      <dgm:t>
        <a:bodyPr/>
        <a:lstStyle/>
        <a:p>
          <a:pPr rtl="1"/>
          <a:endParaRPr lang="fa-IR" sz="1600"/>
        </a:p>
      </dgm:t>
    </dgm:pt>
    <dgm:pt modelId="{1443A45A-3062-4E97-A2D3-56EE5987C64F}" type="parTrans" cxnId="{B326AB81-2F5F-496E-986F-5C2ECE70CB13}">
      <dgm:prSet/>
      <dgm:spPr/>
      <dgm:t>
        <a:bodyPr/>
        <a:lstStyle/>
        <a:p>
          <a:pPr rtl="1"/>
          <a:endParaRPr lang="fa-IR" sz="1600"/>
        </a:p>
      </dgm:t>
    </dgm:pt>
    <dgm:pt modelId="{009D511A-3D1A-49A1-851A-9A8042B1DFA7}" type="sibTrans" cxnId="{B326AB81-2F5F-496E-986F-5C2ECE70CB13}">
      <dgm:prSet/>
      <dgm:spPr/>
      <dgm:t>
        <a:bodyPr/>
        <a:lstStyle/>
        <a:p>
          <a:pPr rtl="1"/>
          <a:endParaRPr lang="fa-IR" sz="1600"/>
        </a:p>
      </dgm:t>
    </dgm:pt>
    <dgm:pt modelId="{674A57E8-B163-493E-BE9C-DDBD03F8F8D1}">
      <dgm:prSet/>
      <dgm:spPr/>
      <dgm:t>
        <a:bodyPr/>
        <a:lstStyle/>
        <a:p>
          <a:pPr rtl="1"/>
          <a:endParaRPr lang="fa-IR" sz="1600"/>
        </a:p>
      </dgm:t>
    </dgm:pt>
    <dgm:pt modelId="{C25896D8-03FC-4302-B464-9FC957BD09DD}" type="parTrans" cxnId="{02517790-65B1-4CBA-BD55-6E8F0BBEA199}">
      <dgm:prSet/>
      <dgm:spPr/>
      <dgm:t>
        <a:bodyPr/>
        <a:lstStyle/>
        <a:p>
          <a:pPr rtl="1"/>
          <a:endParaRPr lang="fa-IR" sz="1600"/>
        </a:p>
      </dgm:t>
    </dgm:pt>
    <dgm:pt modelId="{86F2F632-48DE-490A-A466-26558573A822}" type="sibTrans" cxnId="{02517790-65B1-4CBA-BD55-6E8F0BBEA199}">
      <dgm:prSet/>
      <dgm:spPr/>
      <dgm:t>
        <a:bodyPr/>
        <a:lstStyle/>
        <a:p>
          <a:pPr rtl="1"/>
          <a:endParaRPr lang="fa-IR" sz="1600"/>
        </a:p>
      </dgm:t>
    </dgm:pt>
    <dgm:pt modelId="{BF887122-EE80-4A29-9387-77557A30168D}">
      <dgm:prSet/>
      <dgm:spPr/>
      <dgm:t>
        <a:bodyPr/>
        <a:lstStyle/>
        <a:p>
          <a:pPr rtl="1"/>
          <a:endParaRPr lang="fa-IR" sz="1600"/>
        </a:p>
      </dgm:t>
    </dgm:pt>
    <dgm:pt modelId="{C1563AAD-B9A5-45CD-A819-D61912996CBD}" type="parTrans" cxnId="{FCDBAA42-18BF-42A9-9040-60F949488D6F}">
      <dgm:prSet/>
      <dgm:spPr/>
      <dgm:t>
        <a:bodyPr/>
        <a:lstStyle/>
        <a:p>
          <a:pPr rtl="1"/>
          <a:endParaRPr lang="fa-IR" sz="1600"/>
        </a:p>
      </dgm:t>
    </dgm:pt>
    <dgm:pt modelId="{1AEF9A6E-C201-4ABD-975C-D8694CFFE9FF}" type="sibTrans" cxnId="{FCDBAA42-18BF-42A9-9040-60F949488D6F}">
      <dgm:prSet/>
      <dgm:spPr/>
      <dgm:t>
        <a:bodyPr/>
        <a:lstStyle/>
        <a:p>
          <a:pPr rtl="1"/>
          <a:endParaRPr lang="fa-IR" sz="1600"/>
        </a:p>
      </dgm:t>
    </dgm:pt>
    <dgm:pt modelId="{4828649B-F220-4C2B-8F49-9AA2940F10C9}">
      <dgm:prSet/>
      <dgm:spPr/>
      <dgm:t>
        <a:bodyPr/>
        <a:lstStyle/>
        <a:p>
          <a:pPr rtl="1"/>
          <a:endParaRPr lang="fa-IR" sz="1600"/>
        </a:p>
      </dgm:t>
    </dgm:pt>
    <dgm:pt modelId="{3081FF15-CC97-44FE-BAC1-F31147B64E73}" type="parTrans" cxnId="{390C1659-E88D-4F25-822D-EEF0C1FDCD5D}">
      <dgm:prSet/>
      <dgm:spPr/>
      <dgm:t>
        <a:bodyPr/>
        <a:lstStyle/>
        <a:p>
          <a:pPr rtl="1"/>
          <a:endParaRPr lang="fa-IR" sz="1600"/>
        </a:p>
      </dgm:t>
    </dgm:pt>
    <dgm:pt modelId="{C6474011-5316-4FD0-A2B2-455FE6AB76FF}" type="sibTrans" cxnId="{390C1659-E88D-4F25-822D-EEF0C1FDCD5D}">
      <dgm:prSet/>
      <dgm:spPr/>
      <dgm:t>
        <a:bodyPr/>
        <a:lstStyle/>
        <a:p>
          <a:pPr rtl="1"/>
          <a:endParaRPr lang="fa-IR" sz="1600"/>
        </a:p>
      </dgm:t>
    </dgm:pt>
    <dgm:pt modelId="{88F6C502-5984-47E0-8C4A-33F3E2266960}">
      <dgm:prSet/>
      <dgm:spPr/>
      <dgm:t>
        <a:bodyPr/>
        <a:lstStyle/>
        <a:p>
          <a:pPr rtl="1"/>
          <a:endParaRPr lang="fa-IR" sz="1600"/>
        </a:p>
      </dgm:t>
    </dgm:pt>
    <dgm:pt modelId="{4C8E035A-EE20-46E7-BEB1-D26348A0FF68}" type="parTrans" cxnId="{88794385-FC34-4C17-AE14-4F513D7D6CF6}">
      <dgm:prSet/>
      <dgm:spPr/>
      <dgm:t>
        <a:bodyPr/>
        <a:lstStyle/>
        <a:p>
          <a:pPr rtl="1"/>
          <a:endParaRPr lang="fa-IR" sz="1600"/>
        </a:p>
      </dgm:t>
    </dgm:pt>
    <dgm:pt modelId="{3ED2DC67-B311-4B9A-B450-B1AF0FB3A570}" type="sibTrans" cxnId="{88794385-FC34-4C17-AE14-4F513D7D6CF6}">
      <dgm:prSet/>
      <dgm:spPr/>
      <dgm:t>
        <a:bodyPr/>
        <a:lstStyle/>
        <a:p>
          <a:pPr rtl="1"/>
          <a:endParaRPr lang="fa-IR" sz="1600"/>
        </a:p>
      </dgm:t>
    </dgm:pt>
    <dgm:pt modelId="{8EF580B1-2DBF-4A6D-99C9-05B0ABAFC37B}">
      <dgm:prSet/>
      <dgm:spPr/>
      <dgm:t>
        <a:bodyPr/>
        <a:lstStyle/>
        <a:p>
          <a:pPr rtl="1"/>
          <a:endParaRPr lang="fa-IR" sz="1600"/>
        </a:p>
      </dgm:t>
    </dgm:pt>
    <dgm:pt modelId="{FCBE5F48-518C-46E3-8D36-A8B73CC58FB5}" type="parTrans" cxnId="{56A08581-DEC4-4A2C-A616-32D4BFF5657F}">
      <dgm:prSet/>
      <dgm:spPr/>
      <dgm:t>
        <a:bodyPr/>
        <a:lstStyle/>
        <a:p>
          <a:pPr rtl="1"/>
          <a:endParaRPr lang="fa-IR" sz="1600"/>
        </a:p>
      </dgm:t>
    </dgm:pt>
    <dgm:pt modelId="{7B8D7DB4-0CCD-4BDE-9831-59744A3998D3}" type="sibTrans" cxnId="{56A08581-DEC4-4A2C-A616-32D4BFF5657F}">
      <dgm:prSet/>
      <dgm:spPr/>
      <dgm:t>
        <a:bodyPr/>
        <a:lstStyle/>
        <a:p>
          <a:pPr rtl="1"/>
          <a:endParaRPr lang="fa-IR" sz="1600"/>
        </a:p>
      </dgm:t>
    </dgm:pt>
    <dgm:pt modelId="{EEFED569-EC39-4CDA-B030-B889DE9B0569}">
      <dgm:prSet custT="1"/>
      <dgm:spPr/>
      <dgm:t>
        <a:bodyPr/>
        <a:lstStyle/>
        <a:p>
          <a:pPr rtl="1"/>
          <a:r>
            <a:rPr lang="en-US" sz="1600" b="1" kern="1200" dirty="0"/>
            <a:t>a 24-Watt </a:t>
          </a:r>
          <a:r>
            <a:rPr lang="en-US" sz="1600" b="1" kern="1200" dirty="0">
              <a:solidFill>
                <a:srgbClr val="0070C0"/>
              </a:solidFill>
              <a:latin typeface="+mn-lt"/>
              <a:ea typeface="+mn-ea"/>
              <a:cs typeface="+mn-cs"/>
            </a:rPr>
            <a:t>cold</a:t>
          </a:r>
          <a:r>
            <a:rPr lang="en-US" sz="1600" b="1" kern="1200" dirty="0"/>
            <a:t> light source </a:t>
          </a:r>
        </a:p>
      </dgm:t>
    </dgm:pt>
    <dgm:pt modelId="{DBF5BB6C-FFD8-41F6-BCFB-E0BDF4AD570A}" type="parTrans" cxnId="{03B4F8C0-689C-41CE-9F3A-4EB7C574EA0F}">
      <dgm:prSet/>
      <dgm:spPr/>
      <dgm:t>
        <a:bodyPr/>
        <a:lstStyle/>
        <a:p>
          <a:pPr rtl="1"/>
          <a:endParaRPr lang="fa-IR" sz="1600"/>
        </a:p>
      </dgm:t>
    </dgm:pt>
    <dgm:pt modelId="{3FE0A0F2-8D63-46DE-9F55-4DEA8A8EF4D8}" type="sibTrans" cxnId="{03B4F8C0-689C-41CE-9F3A-4EB7C574EA0F}">
      <dgm:prSet/>
      <dgm:spPr/>
      <dgm:t>
        <a:bodyPr/>
        <a:lstStyle/>
        <a:p>
          <a:pPr rtl="1"/>
          <a:endParaRPr lang="fa-IR" sz="1600"/>
        </a:p>
      </dgm:t>
    </dgm:pt>
    <dgm:pt modelId="{182CC598-B7CF-4A20-A5A5-EFE0DCF0773D}">
      <dgm:prSet/>
      <dgm:spPr/>
      <dgm:t>
        <a:bodyPr/>
        <a:lstStyle/>
        <a:p>
          <a:pPr rtl="1"/>
          <a:endParaRPr lang="fa-IR" sz="1600"/>
        </a:p>
      </dgm:t>
    </dgm:pt>
    <dgm:pt modelId="{770AFEFA-AD7B-40F5-ACEB-4B32A331FA4A}" type="parTrans" cxnId="{4C1C2662-86BE-42FB-896C-E0C02E3F0A0E}">
      <dgm:prSet/>
      <dgm:spPr/>
      <dgm:t>
        <a:bodyPr/>
        <a:lstStyle/>
        <a:p>
          <a:pPr rtl="1"/>
          <a:endParaRPr lang="fa-IR" sz="1600"/>
        </a:p>
      </dgm:t>
    </dgm:pt>
    <dgm:pt modelId="{B4C2E8DB-0DD7-4439-A3BE-2864A3F5B169}" type="sibTrans" cxnId="{4C1C2662-86BE-42FB-896C-E0C02E3F0A0E}">
      <dgm:prSet/>
      <dgm:spPr/>
      <dgm:t>
        <a:bodyPr/>
        <a:lstStyle/>
        <a:p>
          <a:pPr rtl="1"/>
          <a:endParaRPr lang="fa-IR" sz="1600"/>
        </a:p>
      </dgm:t>
    </dgm:pt>
    <dgm:pt modelId="{4FBAFF7C-ED51-408C-9866-2D2558937EC1}">
      <dgm:prSet custT="1"/>
      <dgm:spPr/>
      <dgm:t>
        <a:bodyPr/>
        <a:lstStyle/>
        <a:p>
          <a:pPr rtl="1"/>
          <a:r>
            <a:rPr lang="en-US" sz="1600" b="1"/>
            <a:t>camera control unit</a:t>
          </a:r>
          <a:endParaRPr lang="fa-IR" sz="1600" dirty="0"/>
        </a:p>
      </dgm:t>
    </dgm:pt>
    <dgm:pt modelId="{6D3F61E1-2168-4DD7-B152-465A0CD7C5D5}" type="sibTrans" cxnId="{2BB85C49-49D7-40E3-8857-9CC4F4680C6F}">
      <dgm:prSet/>
      <dgm:spPr/>
      <dgm:t>
        <a:bodyPr/>
        <a:lstStyle/>
        <a:p>
          <a:pPr rtl="1"/>
          <a:endParaRPr lang="fa-IR" sz="1600"/>
        </a:p>
      </dgm:t>
    </dgm:pt>
    <dgm:pt modelId="{95C86DFC-7329-47A5-BA87-6010C6DD21EF}" type="parTrans" cxnId="{2BB85C49-49D7-40E3-8857-9CC4F4680C6F}">
      <dgm:prSet/>
      <dgm:spPr/>
      <dgm:t>
        <a:bodyPr/>
        <a:lstStyle/>
        <a:p>
          <a:pPr rtl="1"/>
          <a:endParaRPr lang="fa-IR" sz="1600"/>
        </a:p>
      </dgm:t>
    </dgm:pt>
    <dgm:pt modelId="{D5B1086F-828B-4D8B-AF89-2687364BE236}" type="pres">
      <dgm:prSet presAssocID="{E36E7B6C-6D1B-44B1-A682-2763E6242460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801BAB89-9520-4C4F-A07F-1103B83751EA}" type="pres">
      <dgm:prSet presAssocID="{E911FF01-4551-4D00-AB5F-4125AE526DB9}" presName="Parent" presStyleLbl="node0" presStyleIdx="0" presStyleCnt="1">
        <dgm:presLayoutVars>
          <dgm:chMax val="6"/>
          <dgm:chPref val="6"/>
        </dgm:presLayoutVars>
      </dgm:prSet>
      <dgm:spPr/>
      <dgm:t>
        <a:bodyPr/>
        <a:lstStyle/>
        <a:p>
          <a:endParaRPr lang="en-US"/>
        </a:p>
      </dgm:t>
    </dgm:pt>
    <dgm:pt modelId="{204D15AB-D2F8-47A9-AC0E-E3F246C7A795}" type="pres">
      <dgm:prSet presAssocID="{F98147BC-0951-48C7-909A-063CDEB222A6}" presName="Accent1" presStyleCnt="0"/>
      <dgm:spPr/>
    </dgm:pt>
    <dgm:pt modelId="{A1F7103D-8B37-411B-ACD3-C63A875366C5}" type="pres">
      <dgm:prSet presAssocID="{F98147BC-0951-48C7-909A-063CDEB222A6}" presName="Accent" presStyleLbl="bgShp" presStyleIdx="0" presStyleCnt="6"/>
      <dgm:spPr/>
    </dgm:pt>
    <dgm:pt modelId="{BE2D037B-55B2-45B3-A053-E1CD8431C1C5}" type="pres">
      <dgm:prSet presAssocID="{F98147BC-0951-48C7-909A-063CDEB222A6}" presName="Child1" presStyleLbl="node1" presStyleIdx="0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911AF45-452D-4799-98C6-0980FC5BD8DA}" type="pres">
      <dgm:prSet presAssocID="{EEFED569-EC39-4CDA-B030-B889DE9B0569}" presName="Accent2" presStyleCnt="0"/>
      <dgm:spPr/>
    </dgm:pt>
    <dgm:pt modelId="{97CDFD5D-7D39-49F9-A6DB-42EE1C56D8EA}" type="pres">
      <dgm:prSet presAssocID="{EEFED569-EC39-4CDA-B030-B889DE9B0569}" presName="Accent" presStyleLbl="bgShp" presStyleIdx="1" presStyleCnt="6"/>
      <dgm:spPr/>
    </dgm:pt>
    <dgm:pt modelId="{9F6AEAAB-7C2E-4FEA-BF5E-351F0CB7FC09}" type="pres">
      <dgm:prSet presAssocID="{EEFED569-EC39-4CDA-B030-B889DE9B0569}" presName="Child2" presStyleLbl="node1" presStyleIdx="1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B8D5F46-DC38-4115-96E4-77BFE84D4095}" type="pres">
      <dgm:prSet presAssocID="{0FB9804E-81B0-4A0C-8ADF-92B0932D9DBD}" presName="Accent3" presStyleCnt="0"/>
      <dgm:spPr/>
    </dgm:pt>
    <dgm:pt modelId="{77459C4B-C52E-48D8-8441-1492D17E8A4E}" type="pres">
      <dgm:prSet presAssocID="{0FB9804E-81B0-4A0C-8ADF-92B0932D9DBD}" presName="Accent" presStyleLbl="bgShp" presStyleIdx="2" presStyleCnt="6"/>
      <dgm:spPr/>
    </dgm:pt>
    <dgm:pt modelId="{190B0F66-4C46-406E-9A7C-B96484B8C33C}" type="pres">
      <dgm:prSet presAssocID="{0FB9804E-81B0-4A0C-8ADF-92B0932D9DBD}" presName="Child3" presStyleLbl="node1" presStyleIdx="2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E0B6148-A1B3-4D5B-B8D9-23FBD9C2EFDF}" type="pres">
      <dgm:prSet presAssocID="{1889A91A-92C1-4678-810E-09E2C3ED6520}" presName="Accent4" presStyleCnt="0"/>
      <dgm:spPr/>
    </dgm:pt>
    <dgm:pt modelId="{A5D33693-CC98-4689-95F4-0F2B58EF611A}" type="pres">
      <dgm:prSet presAssocID="{1889A91A-92C1-4678-810E-09E2C3ED6520}" presName="Accent" presStyleLbl="bgShp" presStyleIdx="3" presStyleCnt="6"/>
      <dgm:spPr/>
    </dgm:pt>
    <dgm:pt modelId="{A7E09D55-3688-4AE2-85A0-EFA6370EE5C7}" type="pres">
      <dgm:prSet presAssocID="{1889A91A-92C1-4678-810E-09E2C3ED6520}" presName="Child4" presStyleLbl="node1" presStyleIdx="3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97A4B06-108D-40F5-BAD5-A8E77D9958AE}" type="pres">
      <dgm:prSet presAssocID="{29BE566B-8E46-4A0A-B272-04DDC42EAB8E}" presName="Accent5" presStyleCnt="0"/>
      <dgm:spPr/>
    </dgm:pt>
    <dgm:pt modelId="{051D03F3-D3C3-483F-9550-B669E36A9566}" type="pres">
      <dgm:prSet presAssocID="{29BE566B-8E46-4A0A-B272-04DDC42EAB8E}" presName="Accent" presStyleLbl="bgShp" presStyleIdx="4" presStyleCnt="6"/>
      <dgm:spPr/>
    </dgm:pt>
    <dgm:pt modelId="{D6D8B481-8749-49C0-B5BA-29128A585CAB}" type="pres">
      <dgm:prSet presAssocID="{29BE566B-8E46-4A0A-B272-04DDC42EAB8E}" presName="Child5" presStyleLbl="node1" presStyleIdx="4" presStyleCnt="6" custLinFactNeighborX="5486" custLinFactNeighborY="1014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2312F84-2F86-4F0A-9B07-620D02DDC20F}" type="pres">
      <dgm:prSet presAssocID="{4FBAFF7C-ED51-408C-9866-2D2558937EC1}" presName="Accent6" presStyleCnt="0"/>
      <dgm:spPr/>
    </dgm:pt>
    <dgm:pt modelId="{1B1BE18D-CC77-47F2-B400-87390BF13191}" type="pres">
      <dgm:prSet presAssocID="{4FBAFF7C-ED51-408C-9866-2D2558937EC1}" presName="Accent" presStyleLbl="bgShp" presStyleIdx="5" presStyleCnt="6" custLinFactNeighborX="-21343" custLinFactNeighborY="-11611"/>
      <dgm:spPr/>
    </dgm:pt>
    <dgm:pt modelId="{6420B836-F874-4F95-B059-0510F18A8FF1}" type="pres">
      <dgm:prSet presAssocID="{4FBAFF7C-ED51-408C-9866-2D2558937EC1}" presName="Child6" presStyleLbl="node1" presStyleIdx="5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CDBAA42-18BF-42A9-9040-60F949488D6F}" srcId="{E911FF01-4551-4D00-AB5F-4125AE526DB9}" destId="{BF887122-EE80-4A29-9387-77557A30168D}" srcOrd="12" destOrd="0" parTransId="{C1563AAD-B9A5-45CD-A819-D61912996CBD}" sibTransId="{1AEF9A6E-C201-4ABD-975C-D8694CFFE9FF}"/>
    <dgm:cxn modelId="{D523F8EC-2EDD-4E21-8BD0-087DE34E6457}" srcId="{E911FF01-4551-4D00-AB5F-4125AE526DB9}" destId="{3E8456AD-C11D-4045-9CD2-4671CD86326A}" srcOrd="8" destOrd="0" parTransId="{2D1A133B-2BD8-43B2-8435-0D419EC20FBA}" sibTransId="{F5ECB8A2-7D24-4F6C-AE2E-AE759812456D}"/>
    <dgm:cxn modelId="{F45E8201-409B-499F-9B49-C5A519355889}" srcId="{E911FF01-4551-4D00-AB5F-4125AE526DB9}" destId="{F98147BC-0951-48C7-909A-063CDEB222A6}" srcOrd="0" destOrd="0" parTransId="{A6C354C4-7AD0-4853-A4BD-5EEC07E76F42}" sibTransId="{1DD79D16-3C9B-43E7-8EFA-48127AA9B8D6}"/>
    <dgm:cxn modelId="{6B109651-A3D5-49D6-B73F-E190D905572E}" type="presOf" srcId="{E36E7B6C-6D1B-44B1-A682-2763E6242460}" destId="{D5B1086F-828B-4D8B-AF89-2687364BE236}" srcOrd="0" destOrd="0" presId="urn:microsoft.com/office/officeart/2011/layout/HexagonRadial"/>
    <dgm:cxn modelId="{EF5F6531-39F3-4342-A28F-C9C605AD8F55}" type="presOf" srcId="{29BE566B-8E46-4A0A-B272-04DDC42EAB8E}" destId="{D6D8B481-8749-49C0-B5BA-29128A585CAB}" srcOrd="0" destOrd="0" presId="urn:microsoft.com/office/officeart/2011/layout/HexagonRadial"/>
    <dgm:cxn modelId="{02517790-65B1-4CBA-BD55-6E8F0BBEA199}" srcId="{E911FF01-4551-4D00-AB5F-4125AE526DB9}" destId="{674A57E8-B163-493E-BE9C-DDBD03F8F8D1}" srcOrd="11" destOrd="0" parTransId="{C25896D8-03FC-4302-B464-9FC957BD09DD}" sibTransId="{86F2F632-48DE-490A-A466-26558573A822}"/>
    <dgm:cxn modelId="{BD8F427F-6F57-428F-A252-3D690D7ABDC6}" srcId="{E911FF01-4551-4D00-AB5F-4125AE526DB9}" destId="{32DD25E3-C6C4-4F45-9145-8A03A4C35C9F}" srcOrd="17" destOrd="0" parTransId="{387A05C5-C80A-4B99-A591-CE3B55A62428}" sibTransId="{634BED54-84C0-4559-8CB6-0F2B76DE508D}"/>
    <dgm:cxn modelId="{B326AB81-2F5F-496E-986F-5C2ECE70CB13}" srcId="{E911FF01-4551-4D00-AB5F-4125AE526DB9}" destId="{825A7E9B-E7C5-4E32-8210-3D371F148430}" srcOrd="10" destOrd="0" parTransId="{1443A45A-3062-4E97-A2D3-56EE5987C64F}" sibTransId="{009D511A-3D1A-49A1-851A-9A8042B1DFA7}"/>
    <dgm:cxn modelId="{F5989143-B095-49D4-A42A-1228DF94AB84}" srcId="{E911FF01-4551-4D00-AB5F-4125AE526DB9}" destId="{0FB9804E-81B0-4A0C-8ADF-92B0932D9DBD}" srcOrd="2" destOrd="0" parTransId="{74ED7A02-151F-4D53-A368-B3F789C6482E}" sibTransId="{D26D5E0A-151B-4F6F-AC55-F2F56757B9E9}"/>
    <dgm:cxn modelId="{56A08581-DEC4-4A2C-A616-32D4BFF5657F}" srcId="{E911FF01-4551-4D00-AB5F-4125AE526DB9}" destId="{8EF580B1-2DBF-4A6D-99C9-05B0ABAFC37B}" srcOrd="6" destOrd="0" parTransId="{FCBE5F48-518C-46E3-8D36-A8B73CC58FB5}" sibTransId="{7B8D7DB4-0CCD-4BDE-9831-59744A3998D3}"/>
    <dgm:cxn modelId="{40386073-8116-4176-AFC9-F2E861388567}" srcId="{E36E7B6C-6D1B-44B1-A682-2763E6242460}" destId="{A1154434-4034-4C66-87CE-E83B82EBF5F3}" srcOrd="5" destOrd="0" parTransId="{8DD75DCE-F178-4451-8629-74BC318E863D}" sibTransId="{DF4E3277-E67C-43B0-89C3-2ABE9431C019}"/>
    <dgm:cxn modelId="{59769495-BD66-44A7-8FF3-60265E5A179F}" srcId="{E911FF01-4551-4D00-AB5F-4125AE526DB9}" destId="{626A73E7-B416-409E-8082-77968C2368FA}" srcOrd="9" destOrd="0" parTransId="{389D2542-4158-4542-89D7-1FEF2C7CA8B6}" sibTransId="{2D0A6943-6492-44B3-8FFD-A017391FA38C}"/>
    <dgm:cxn modelId="{FB0F6EDE-4880-44EA-8CFB-B8E9AAA39457}" srcId="{E36E7B6C-6D1B-44B1-A682-2763E6242460}" destId="{BFBB6DF5-5A1C-4E36-858F-40DA81350020}" srcOrd="6" destOrd="0" parTransId="{6FC4EDF0-98D1-49E9-8E90-48AF46B03D00}" sibTransId="{8D40A84A-C6CA-43EA-A0FA-E03AE0BD0E9F}"/>
    <dgm:cxn modelId="{A1506B7A-7628-4B03-9B17-89F07E8BB474}" srcId="{E36E7B6C-6D1B-44B1-A682-2763E6242460}" destId="{10FBF24E-8A91-4072-829A-2041F56446BE}" srcOrd="1" destOrd="0" parTransId="{9EA7B8FD-6E0C-4254-AA47-D7634BD5A446}" sibTransId="{9BF8C4F2-23C6-40B9-8CD1-E62C628C5FEE}"/>
    <dgm:cxn modelId="{B0597D5A-9E3E-4E47-B721-E42464D8CB9D}" srcId="{E911FF01-4551-4D00-AB5F-4125AE526DB9}" destId="{29BE566B-8E46-4A0A-B272-04DDC42EAB8E}" srcOrd="4" destOrd="0" parTransId="{3F9126E1-9563-4FF2-B284-AE24E5E23489}" sibTransId="{FDB12948-F413-473B-8F54-CDAC901ADC4E}"/>
    <dgm:cxn modelId="{6D13A301-ADA2-49FE-AD5A-16F9F0745E16}" srcId="{E36E7B6C-6D1B-44B1-A682-2763E6242460}" destId="{CA0228B1-D1A4-4559-BAF8-770A4A14EF24}" srcOrd="3" destOrd="0" parTransId="{AF3BDB9B-E100-44C7-84E9-F7873BF76E9F}" sibTransId="{3728BFB2-D4E1-4771-9129-A086D8DE37F8}"/>
    <dgm:cxn modelId="{E2063A2D-662A-4593-BCDB-F75F276DD403}" type="presOf" srcId="{1889A91A-92C1-4678-810E-09E2C3ED6520}" destId="{A7E09D55-3688-4AE2-85A0-EFA6370EE5C7}" srcOrd="0" destOrd="0" presId="urn:microsoft.com/office/officeart/2011/layout/HexagonRadial"/>
    <dgm:cxn modelId="{2BB85C49-49D7-40E3-8857-9CC4F4680C6F}" srcId="{E911FF01-4551-4D00-AB5F-4125AE526DB9}" destId="{4FBAFF7C-ED51-408C-9866-2D2558937EC1}" srcOrd="5" destOrd="0" parTransId="{95C86DFC-7329-47A5-BA87-6010C6DD21EF}" sibTransId="{6D3F61E1-2168-4DD7-B152-465A0CD7C5D5}"/>
    <dgm:cxn modelId="{390C1659-E88D-4F25-822D-EEF0C1FDCD5D}" srcId="{E911FF01-4551-4D00-AB5F-4125AE526DB9}" destId="{4828649B-F220-4C2B-8F49-9AA2940F10C9}" srcOrd="13" destOrd="0" parTransId="{3081FF15-CC97-44FE-BAC1-F31147B64E73}" sibTransId="{C6474011-5316-4FD0-A2B2-455FE6AB76FF}"/>
    <dgm:cxn modelId="{7D06A5EF-EAF1-4FA6-BA40-5757770F0CE1}" srcId="{E36E7B6C-6D1B-44B1-A682-2763E6242460}" destId="{E911FF01-4551-4D00-AB5F-4125AE526DB9}" srcOrd="0" destOrd="0" parTransId="{1674A92C-FBCF-4361-AA6F-E77669132741}" sibTransId="{A02455FA-F70E-4F3E-869C-3F065FB6B17E}"/>
    <dgm:cxn modelId="{4C1C2662-86BE-42FB-896C-E0C02E3F0A0E}" srcId="{E911FF01-4551-4D00-AB5F-4125AE526DB9}" destId="{182CC598-B7CF-4A20-A5A5-EFE0DCF0773D}" srcOrd="7" destOrd="0" parTransId="{770AFEFA-AD7B-40F5-ACEB-4B32A331FA4A}" sibTransId="{B4C2E8DB-0DD7-4439-A3BE-2864A3F5B169}"/>
    <dgm:cxn modelId="{88794385-FC34-4C17-AE14-4F513D7D6CF6}" srcId="{E911FF01-4551-4D00-AB5F-4125AE526DB9}" destId="{88F6C502-5984-47E0-8C4A-33F3E2266960}" srcOrd="14" destOrd="0" parTransId="{4C8E035A-EE20-46E7-BEB1-D26348A0FF68}" sibTransId="{3ED2DC67-B311-4B9A-B450-B1AF0FB3A570}"/>
    <dgm:cxn modelId="{9587059D-04F6-4D6E-A8E2-2026B6DC6837}" type="presOf" srcId="{4FBAFF7C-ED51-408C-9866-2D2558937EC1}" destId="{6420B836-F874-4F95-B059-0510F18A8FF1}" srcOrd="0" destOrd="0" presId="urn:microsoft.com/office/officeart/2011/layout/HexagonRadial"/>
    <dgm:cxn modelId="{68604CC0-DE26-406E-B086-F2C9AD167A6C}" type="presOf" srcId="{EEFED569-EC39-4CDA-B030-B889DE9B0569}" destId="{9F6AEAAB-7C2E-4FEA-BF5E-351F0CB7FC09}" srcOrd="0" destOrd="0" presId="urn:microsoft.com/office/officeart/2011/layout/HexagonRadial"/>
    <dgm:cxn modelId="{FD6C325A-9D2C-4DB7-8BB9-F0ADE413285F}" type="presOf" srcId="{0FB9804E-81B0-4A0C-8ADF-92B0932D9DBD}" destId="{190B0F66-4C46-406E-9A7C-B96484B8C33C}" srcOrd="0" destOrd="0" presId="urn:microsoft.com/office/officeart/2011/layout/HexagonRadial"/>
    <dgm:cxn modelId="{BB1FABE2-FAEB-4D38-A31C-1DC19E9C87D7}" srcId="{E911FF01-4551-4D00-AB5F-4125AE526DB9}" destId="{1ACCFC16-EFE9-4D5C-97C4-F30D41F9A0B6}" srcOrd="18" destOrd="0" parTransId="{1E6D3A86-0006-4B7B-8C15-CEEEA9B86D91}" sibTransId="{1CC7B3F6-C162-4A1A-A3E2-06A98D6A6A2A}"/>
    <dgm:cxn modelId="{9318CE01-73A5-4B6F-A632-01D93978084A}" type="presOf" srcId="{E911FF01-4551-4D00-AB5F-4125AE526DB9}" destId="{801BAB89-9520-4C4F-A07F-1103B83751EA}" srcOrd="0" destOrd="0" presId="urn:microsoft.com/office/officeart/2011/layout/HexagonRadial"/>
    <dgm:cxn modelId="{8495EE2C-5727-4FDF-B9C8-88E0EDE33107}" srcId="{E36E7B6C-6D1B-44B1-A682-2763E6242460}" destId="{38E8A893-30CE-4315-B0BC-08914C50BE47}" srcOrd="2" destOrd="0" parTransId="{BB587C22-16EF-4FBB-9DBF-7007028BFC1A}" sibTransId="{57174474-8B12-4624-9115-6F4011B15612}"/>
    <dgm:cxn modelId="{EA179070-9972-4000-9ECF-7992E34E2F14}" srcId="{E911FF01-4551-4D00-AB5F-4125AE526DB9}" destId="{50DBEEBA-BD2D-4B5D-9750-431A998EC498}" srcOrd="16" destOrd="0" parTransId="{3FB4D262-1714-4804-9B54-D14649EFD808}" sibTransId="{266CFE97-5BA5-4CDB-A7E0-5A8012B1FEFF}"/>
    <dgm:cxn modelId="{00D79148-AC90-4DB9-A013-3F00F5EBAF9B}" type="presOf" srcId="{F98147BC-0951-48C7-909A-063CDEB222A6}" destId="{BE2D037B-55B2-45B3-A053-E1CD8431C1C5}" srcOrd="0" destOrd="0" presId="urn:microsoft.com/office/officeart/2011/layout/HexagonRadial"/>
    <dgm:cxn modelId="{069882CC-7DAC-4A78-A869-6D28AD3591A4}" srcId="{E911FF01-4551-4D00-AB5F-4125AE526DB9}" destId="{CD1F8E73-B7EC-4A76-B549-4D24BFD6218F}" srcOrd="15" destOrd="0" parTransId="{58B04E0B-8621-4D02-A860-2484B27EB79C}" sibTransId="{2FF0B225-7039-4EF3-AA5F-554E9CF15DC2}"/>
    <dgm:cxn modelId="{E8977671-5FC0-44A1-A9A4-38ACF678F7A6}" srcId="{E36E7B6C-6D1B-44B1-A682-2763E6242460}" destId="{5920A104-0AE4-4126-BB3F-E0A3717160D2}" srcOrd="4" destOrd="0" parTransId="{E7ECC7FC-70CC-421A-9729-8849ACD76C17}" sibTransId="{F6B65DC5-B1B0-4B9F-8D3F-40E1A64110A4}"/>
    <dgm:cxn modelId="{03B4F8C0-689C-41CE-9F3A-4EB7C574EA0F}" srcId="{E911FF01-4551-4D00-AB5F-4125AE526DB9}" destId="{EEFED569-EC39-4CDA-B030-B889DE9B0569}" srcOrd="1" destOrd="0" parTransId="{DBF5BB6C-FFD8-41F6-BCFB-E0BDF4AD570A}" sibTransId="{3FE0A0F2-8D63-46DE-9F55-4DEA8A8EF4D8}"/>
    <dgm:cxn modelId="{7DEE6F2A-FAD8-43D0-A2AE-6086CC71286C}" srcId="{E911FF01-4551-4D00-AB5F-4125AE526DB9}" destId="{1889A91A-92C1-4678-810E-09E2C3ED6520}" srcOrd="3" destOrd="0" parTransId="{C1C45CDA-D503-4D97-BE40-64759DA268E7}" sibTransId="{251BA8AC-15B8-4BCD-B192-1ADD692E9B80}"/>
    <dgm:cxn modelId="{582F7D98-9CA0-4DB7-B90D-43CF8F9D40BF}" type="presParOf" srcId="{D5B1086F-828B-4D8B-AF89-2687364BE236}" destId="{801BAB89-9520-4C4F-A07F-1103B83751EA}" srcOrd="0" destOrd="0" presId="urn:microsoft.com/office/officeart/2011/layout/HexagonRadial"/>
    <dgm:cxn modelId="{13A06B3A-A9EF-4F74-9548-76C27D67E038}" type="presParOf" srcId="{D5B1086F-828B-4D8B-AF89-2687364BE236}" destId="{204D15AB-D2F8-47A9-AC0E-E3F246C7A795}" srcOrd="1" destOrd="0" presId="urn:microsoft.com/office/officeart/2011/layout/HexagonRadial"/>
    <dgm:cxn modelId="{460E81C3-429F-4E1A-903E-979819EB9265}" type="presParOf" srcId="{204D15AB-D2F8-47A9-AC0E-E3F246C7A795}" destId="{A1F7103D-8B37-411B-ACD3-C63A875366C5}" srcOrd="0" destOrd="0" presId="urn:microsoft.com/office/officeart/2011/layout/HexagonRadial"/>
    <dgm:cxn modelId="{B2CA3982-2F9C-4C64-9480-3A5B4F277E8B}" type="presParOf" srcId="{D5B1086F-828B-4D8B-AF89-2687364BE236}" destId="{BE2D037B-55B2-45B3-A053-E1CD8431C1C5}" srcOrd="2" destOrd="0" presId="urn:microsoft.com/office/officeart/2011/layout/HexagonRadial"/>
    <dgm:cxn modelId="{E9726C82-81F7-4A81-90C7-8C9F0DBE83ED}" type="presParOf" srcId="{D5B1086F-828B-4D8B-AF89-2687364BE236}" destId="{9911AF45-452D-4799-98C6-0980FC5BD8DA}" srcOrd="3" destOrd="0" presId="urn:microsoft.com/office/officeart/2011/layout/HexagonRadial"/>
    <dgm:cxn modelId="{6E6C94D3-6A46-4C01-BD86-56B760479A1D}" type="presParOf" srcId="{9911AF45-452D-4799-98C6-0980FC5BD8DA}" destId="{97CDFD5D-7D39-49F9-A6DB-42EE1C56D8EA}" srcOrd="0" destOrd="0" presId="urn:microsoft.com/office/officeart/2011/layout/HexagonRadial"/>
    <dgm:cxn modelId="{8F152E2D-FD21-4FAD-8523-268BA7BDAD6A}" type="presParOf" srcId="{D5B1086F-828B-4D8B-AF89-2687364BE236}" destId="{9F6AEAAB-7C2E-4FEA-BF5E-351F0CB7FC09}" srcOrd="4" destOrd="0" presId="urn:microsoft.com/office/officeart/2011/layout/HexagonRadial"/>
    <dgm:cxn modelId="{A1AF0112-C903-4069-A028-E168F9A7F67E}" type="presParOf" srcId="{D5B1086F-828B-4D8B-AF89-2687364BE236}" destId="{7B8D5F46-DC38-4115-96E4-77BFE84D4095}" srcOrd="5" destOrd="0" presId="urn:microsoft.com/office/officeart/2011/layout/HexagonRadial"/>
    <dgm:cxn modelId="{5C71DAA1-FD4D-44D2-BE6B-4A525D2EE376}" type="presParOf" srcId="{7B8D5F46-DC38-4115-96E4-77BFE84D4095}" destId="{77459C4B-C52E-48D8-8441-1492D17E8A4E}" srcOrd="0" destOrd="0" presId="urn:microsoft.com/office/officeart/2011/layout/HexagonRadial"/>
    <dgm:cxn modelId="{4D4CD976-AD58-4CF1-84EF-05D7A7F2AE56}" type="presParOf" srcId="{D5B1086F-828B-4D8B-AF89-2687364BE236}" destId="{190B0F66-4C46-406E-9A7C-B96484B8C33C}" srcOrd="6" destOrd="0" presId="urn:microsoft.com/office/officeart/2011/layout/HexagonRadial"/>
    <dgm:cxn modelId="{6849775F-59B7-45F8-8D75-C742439E4AED}" type="presParOf" srcId="{D5B1086F-828B-4D8B-AF89-2687364BE236}" destId="{DE0B6148-A1B3-4D5B-B8D9-23FBD9C2EFDF}" srcOrd="7" destOrd="0" presId="urn:microsoft.com/office/officeart/2011/layout/HexagonRadial"/>
    <dgm:cxn modelId="{0FF814C7-BF51-4467-BA76-0868AE9F583F}" type="presParOf" srcId="{DE0B6148-A1B3-4D5B-B8D9-23FBD9C2EFDF}" destId="{A5D33693-CC98-4689-95F4-0F2B58EF611A}" srcOrd="0" destOrd="0" presId="urn:microsoft.com/office/officeart/2011/layout/HexagonRadial"/>
    <dgm:cxn modelId="{688B31BD-4BC2-45CB-B5DF-568A403871D5}" type="presParOf" srcId="{D5B1086F-828B-4D8B-AF89-2687364BE236}" destId="{A7E09D55-3688-4AE2-85A0-EFA6370EE5C7}" srcOrd="8" destOrd="0" presId="urn:microsoft.com/office/officeart/2011/layout/HexagonRadial"/>
    <dgm:cxn modelId="{6A58A0DB-1D11-4B14-AF1D-83ECAFF86B21}" type="presParOf" srcId="{D5B1086F-828B-4D8B-AF89-2687364BE236}" destId="{F97A4B06-108D-40F5-BAD5-A8E77D9958AE}" srcOrd="9" destOrd="0" presId="urn:microsoft.com/office/officeart/2011/layout/HexagonRadial"/>
    <dgm:cxn modelId="{D6327D59-5E38-4DF1-9D60-4A38C1243D21}" type="presParOf" srcId="{F97A4B06-108D-40F5-BAD5-A8E77D9958AE}" destId="{051D03F3-D3C3-483F-9550-B669E36A9566}" srcOrd="0" destOrd="0" presId="urn:microsoft.com/office/officeart/2011/layout/HexagonRadial"/>
    <dgm:cxn modelId="{0CAF3587-387B-41FA-8666-7D45A589E958}" type="presParOf" srcId="{D5B1086F-828B-4D8B-AF89-2687364BE236}" destId="{D6D8B481-8749-49C0-B5BA-29128A585CAB}" srcOrd="10" destOrd="0" presId="urn:microsoft.com/office/officeart/2011/layout/HexagonRadial"/>
    <dgm:cxn modelId="{88DB651F-E37B-41BD-8BDC-843042E3211C}" type="presParOf" srcId="{D5B1086F-828B-4D8B-AF89-2687364BE236}" destId="{42312F84-2F86-4F0A-9B07-620D02DDC20F}" srcOrd="11" destOrd="0" presId="urn:microsoft.com/office/officeart/2011/layout/HexagonRadial"/>
    <dgm:cxn modelId="{5B4DBF4C-5CED-4690-8B31-B01CBFAE7313}" type="presParOf" srcId="{42312F84-2F86-4F0A-9B07-620D02DDC20F}" destId="{1B1BE18D-CC77-47F2-B400-87390BF13191}" srcOrd="0" destOrd="0" presId="urn:microsoft.com/office/officeart/2011/layout/HexagonRadial"/>
    <dgm:cxn modelId="{EB22592B-7194-4633-B6CA-156FAD66DFA5}" type="presParOf" srcId="{D5B1086F-828B-4D8B-AF89-2687364BE236}" destId="{6420B836-F874-4F95-B059-0510F18A8FF1}" srcOrd="12" destOrd="0" presId="urn:microsoft.com/office/officeart/2011/layout/HexagonRadial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36F1E8E-0B30-4A48-8AF4-D74D3F2B2274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fa-IR"/>
        </a:p>
      </dgm:t>
    </dgm:pt>
    <dgm:pt modelId="{90087AD6-77EE-4A5C-B3FD-811A771E6922}">
      <dgm:prSet phldrT="[Text]"/>
      <dgm:spPr>
        <a:solidFill>
          <a:srgbClr val="FFFF00">
            <a:alpha val="90000"/>
          </a:srgbClr>
        </a:solidFill>
      </dgm:spPr>
      <dgm:t>
        <a:bodyPr/>
        <a:lstStyle/>
        <a:p>
          <a:pPr rtl="1"/>
          <a:r>
            <a:rPr lang="en-US" b="1" dirty="0"/>
            <a:t>Greatest risk of Operation Hysteroscopy</a:t>
          </a:r>
          <a:r>
            <a:rPr lang="en-US" dirty="0"/>
            <a:t>:</a:t>
          </a:r>
          <a:endParaRPr lang="fa-IR" dirty="0"/>
        </a:p>
      </dgm:t>
    </dgm:pt>
    <dgm:pt modelId="{6461B168-FDD8-4913-8D3D-41406A90500D}" type="parTrans" cxnId="{DCAA8DF9-AE7A-4290-9120-57ED4B727D97}">
      <dgm:prSet/>
      <dgm:spPr/>
      <dgm:t>
        <a:bodyPr/>
        <a:lstStyle/>
        <a:p>
          <a:pPr rtl="1"/>
          <a:endParaRPr lang="fa-IR"/>
        </a:p>
      </dgm:t>
    </dgm:pt>
    <dgm:pt modelId="{8F3CB42F-0089-4E3F-8AAE-93A8B30592F9}" type="sibTrans" cxnId="{DCAA8DF9-AE7A-4290-9120-57ED4B727D97}">
      <dgm:prSet/>
      <dgm:spPr/>
      <dgm:t>
        <a:bodyPr/>
        <a:lstStyle/>
        <a:p>
          <a:pPr rtl="1"/>
          <a:endParaRPr lang="fa-IR"/>
        </a:p>
      </dgm:t>
    </dgm:pt>
    <dgm:pt modelId="{53817FCE-F32C-4BC5-9B0C-9AC1C9158B86}">
      <dgm:prSet phldrT="[Text]"/>
      <dgm:spPr>
        <a:solidFill>
          <a:srgbClr val="FF6600">
            <a:alpha val="89804"/>
          </a:srgbClr>
        </a:solidFill>
      </dgm:spPr>
      <dgm:t>
        <a:bodyPr/>
        <a:lstStyle/>
        <a:p>
          <a:pPr rtl="1"/>
          <a:r>
            <a:rPr lang="en-US" b="1" dirty="0"/>
            <a:t>-Extravasation syndrome</a:t>
          </a:r>
          <a:endParaRPr lang="fa-IR" b="1" dirty="0"/>
        </a:p>
      </dgm:t>
    </dgm:pt>
    <dgm:pt modelId="{457D0DBE-EABD-46BB-A9BA-0C714579FC53}" type="parTrans" cxnId="{37B4C151-4DCE-4819-B5C0-7BC5BFFD65D3}">
      <dgm:prSet/>
      <dgm:spPr/>
      <dgm:t>
        <a:bodyPr/>
        <a:lstStyle/>
        <a:p>
          <a:pPr rtl="1"/>
          <a:endParaRPr lang="fa-IR"/>
        </a:p>
      </dgm:t>
    </dgm:pt>
    <dgm:pt modelId="{7A40467A-4152-4167-939B-EE37D5D2C777}" type="sibTrans" cxnId="{37B4C151-4DCE-4819-B5C0-7BC5BFFD65D3}">
      <dgm:prSet/>
      <dgm:spPr/>
      <dgm:t>
        <a:bodyPr/>
        <a:lstStyle/>
        <a:p>
          <a:pPr rtl="1"/>
          <a:endParaRPr lang="fa-IR"/>
        </a:p>
      </dgm:t>
    </dgm:pt>
    <dgm:pt modelId="{DA86C36C-AC74-4AE0-98BC-8959AC3C57C4}">
      <dgm:prSet/>
      <dgm:spPr>
        <a:solidFill>
          <a:srgbClr val="33CCCC">
            <a:alpha val="90000"/>
          </a:srgbClr>
        </a:solidFill>
      </dgm:spPr>
      <dgm:t>
        <a:bodyPr/>
        <a:lstStyle/>
        <a:p>
          <a:pPr rtl="1"/>
          <a:r>
            <a:rPr lang="en-US" b="1" dirty="0"/>
            <a:t>-Distension Medium</a:t>
          </a:r>
          <a:endParaRPr lang="fa-IR" b="1" dirty="0"/>
        </a:p>
      </dgm:t>
    </dgm:pt>
    <dgm:pt modelId="{EE22B160-CDAF-4E8A-8180-B0E67EE5CD4F}" type="parTrans" cxnId="{18DD5BEC-D1D5-4DB9-9665-4A9D077876B2}">
      <dgm:prSet/>
      <dgm:spPr/>
      <dgm:t>
        <a:bodyPr/>
        <a:lstStyle/>
        <a:p>
          <a:pPr rtl="1"/>
          <a:endParaRPr lang="fa-IR"/>
        </a:p>
      </dgm:t>
    </dgm:pt>
    <dgm:pt modelId="{DEFD0B0C-77E0-4461-82E5-C2DD639E8278}" type="sibTrans" cxnId="{18DD5BEC-D1D5-4DB9-9665-4A9D077876B2}">
      <dgm:prSet/>
      <dgm:spPr/>
      <dgm:t>
        <a:bodyPr/>
        <a:lstStyle/>
        <a:p>
          <a:pPr rtl="1"/>
          <a:endParaRPr lang="fa-IR"/>
        </a:p>
      </dgm:t>
    </dgm:pt>
    <dgm:pt modelId="{A2991869-224E-4C0B-B84E-BE91C053943A}" type="pres">
      <dgm:prSet presAssocID="{936F1E8E-0B30-4A48-8AF4-D74D3F2B2274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en-US"/>
        </a:p>
      </dgm:t>
    </dgm:pt>
    <dgm:pt modelId="{A69827CE-B43D-471F-9284-4A91D847C37B}" type="pres">
      <dgm:prSet presAssocID="{936F1E8E-0B30-4A48-8AF4-D74D3F2B2274}" presName="pyramid" presStyleLbl="node1" presStyleIdx="0" presStyleCnt="1" custLinFactNeighborY="-2516"/>
      <dgm:spPr>
        <a:solidFill>
          <a:srgbClr val="CCECFF"/>
        </a:solidFill>
        <a:ln>
          <a:solidFill>
            <a:srgbClr val="00CC99"/>
          </a:solidFill>
        </a:ln>
      </dgm:spPr>
    </dgm:pt>
    <dgm:pt modelId="{CF2FB173-B34A-410C-AF97-394403F7FD3A}" type="pres">
      <dgm:prSet presAssocID="{936F1E8E-0B30-4A48-8AF4-D74D3F2B2274}" presName="theList" presStyleCnt="0"/>
      <dgm:spPr/>
    </dgm:pt>
    <dgm:pt modelId="{DF985DDE-6942-4859-91B1-3C360609E053}" type="pres">
      <dgm:prSet presAssocID="{90087AD6-77EE-4A5C-B3FD-811A771E6922}" presName="aNode" presStyleLbl="fg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B42FC6F-4D50-4D61-84B4-3AC619AD4256}" type="pres">
      <dgm:prSet presAssocID="{90087AD6-77EE-4A5C-B3FD-811A771E6922}" presName="aSpace" presStyleCnt="0"/>
      <dgm:spPr/>
    </dgm:pt>
    <dgm:pt modelId="{92F24E42-3C47-4E0A-BAE0-1DBBB9663CA8}" type="pres">
      <dgm:prSet presAssocID="{DA86C36C-AC74-4AE0-98BC-8959AC3C57C4}" presName="aNode" presStyleLbl="fg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872744-F9DF-4DC7-B519-3E126F645762}" type="pres">
      <dgm:prSet presAssocID="{DA86C36C-AC74-4AE0-98BC-8959AC3C57C4}" presName="aSpace" presStyleCnt="0"/>
      <dgm:spPr/>
    </dgm:pt>
    <dgm:pt modelId="{73D4655B-12F6-4571-8F7C-02B974A60F2E}" type="pres">
      <dgm:prSet presAssocID="{53817FCE-F32C-4BC5-9B0C-9AC1C9158B86}" presName="aNode" presStyleLbl="fg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A843568-B25F-4A77-B7BD-3620A502BD90}" type="pres">
      <dgm:prSet presAssocID="{53817FCE-F32C-4BC5-9B0C-9AC1C9158B86}" presName="aSpace" presStyleCnt="0"/>
      <dgm:spPr/>
    </dgm:pt>
  </dgm:ptLst>
  <dgm:cxnLst>
    <dgm:cxn modelId="{C4FA3ECD-FDDB-4BDF-BE8E-C80A1BD51A55}" type="presOf" srcId="{90087AD6-77EE-4A5C-B3FD-811A771E6922}" destId="{DF985DDE-6942-4859-91B1-3C360609E053}" srcOrd="0" destOrd="0" presId="urn:microsoft.com/office/officeart/2005/8/layout/pyramid2"/>
    <dgm:cxn modelId="{C41B6A79-561B-41DD-BE72-76960463E992}" type="presOf" srcId="{DA86C36C-AC74-4AE0-98BC-8959AC3C57C4}" destId="{92F24E42-3C47-4E0A-BAE0-1DBBB9663CA8}" srcOrd="0" destOrd="0" presId="urn:microsoft.com/office/officeart/2005/8/layout/pyramid2"/>
    <dgm:cxn modelId="{A027A984-0853-43AA-935E-A1FF994CEC85}" type="presOf" srcId="{53817FCE-F32C-4BC5-9B0C-9AC1C9158B86}" destId="{73D4655B-12F6-4571-8F7C-02B974A60F2E}" srcOrd="0" destOrd="0" presId="urn:microsoft.com/office/officeart/2005/8/layout/pyramid2"/>
    <dgm:cxn modelId="{A5644DC3-4ECB-49A9-B67D-580EC88E75BA}" type="presOf" srcId="{936F1E8E-0B30-4A48-8AF4-D74D3F2B2274}" destId="{A2991869-224E-4C0B-B84E-BE91C053943A}" srcOrd="0" destOrd="0" presId="urn:microsoft.com/office/officeart/2005/8/layout/pyramid2"/>
    <dgm:cxn modelId="{18DD5BEC-D1D5-4DB9-9665-4A9D077876B2}" srcId="{936F1E8E-0B30-4A48-8AF4-D74D3F2B2274}" destId="{DA86C36C-AC74-4AE0-98BC-8959AC3C57C4}" srcOrd="1" destOrd="0" parTransId="{EE22B160-CDAF-4E8A-8180-B0E67EE5CD4F}" sibTransId="{DEFD0B0C-77E0-4461-82E5-C2DD639E8278}"/>
    <dgm:cxn modelId="{DCAA8DF9-AE7A-4290-9120-57ED4B727D97}" srcId="{936F1E8E-0B30-4A48-8AF4-D74D3F2B2274}" destId="{90087AD6-77EE-4A5C-B3FD-811A771E6922}" srcOrd="0" destOrd="0" parTransId="{6461B168-FDD8-4913-8D3D-41406A90500D}" sibTransId="{8F3CB42F-0089-4E3F-8AAE-93A8B30592F9}"/>
    <dgm:cxn modelId="{37B4C151-4DCE-4819-B5C0-7BC5BFFD65D3}" srcId="{936F1E8E-0B30-4A48-8AF4-D74D3F2B2274}" destId="{53817FCE-F32C-4BC5-9B0C-9AC1C9158B86}" srcOrd="2" destOrd="0" parTransId="{457D0DBE-EABD-46BB-A9BA-0C714579FC53}" sibTransId="{7A40467A-4152-4167-939B-EE37D5D2C777}"/>
    <dgm:cxn modelId="{4A5F7DD8-B348-4D21-B7D8-FDCC21774636}" type="presParOf" srcId="{A2991869-224E-4C0B-B84E-BE91C053943A}" destId="{A69827CE-B43D-471F-9284-4A91D847C37B}" srcOrd="0" destOrd="0" presId="urn:microsoft.com/office/officeart/2005/8/layout/pyramid2"/>
    <dgm:cxn modelId="{CC063360-3C08-4692-9FF8-A92780B3852B}" type="presParOf" srcId="{A2991869-224E-4C0B-B84E-BE91C053943A}" destId="{CF2FB173-B34A-410C-AF97-394403F7FD3A}" srcOrd="1" destOrd="0" presId="urn:microsoft.com/office/officeart/2005/8/layout/pyramid2"/>
    <dgm:cxn modelId="{33C7FEFB-9DE0-4707-AC74-1A528456B051}" type="presParOf" srcId="{CF2FB173-B34A-410C-AF97-394403F7FD3A}" destId="{DF985DDE-6942-4859-91B1-3C360609E053}" srcOrd="0" destOrd="0" presId="urn:microsoft.com/office/officeart/2005/8/layout/pyramid2"/>
    <dgm:cxn modelId="{42AC76F3-B0C3-4AA4-8503-876181BFFDF1}" type="presParOf" srcId="{CF2FB173-B34A-410C-AF97-394403F7FD3A}" destId="{2B42FC6F-4D50-4D61-84B4-3AC619AD4256}" srcOrd="1" destOrd="0" presId="urn:microsoft.com/office/officeart/2005/8/layout/pyramid2"/>
    <dgm:cxn modelId="{EDA2A0A2-0AFE-4C28-8827-ED97A9542DDA}" type="presParOf" srcId="{CF2FB173-B34A-410C-AF97-394403F7FD3A}" destId="{92F24E42-3C47-4E0A-BAE0-1DBBB9663CA8}" srcOrd="2" destOrd="0" presId="urn:microsoft.com/office/officeart/2005/8/layout/pyramid2"/>
    <dgm:cxn modelId="{F8F6251E-B5FE-4555-BC9A-C490239C9A6A}" type="presParOf" srcId="{CF2FB173-B34A-410C-AF97-394403F7FD3A}" destId="{DD872744-F9DF-4DC7-B519-3E126F645762}" srcOrd="3" destOrd="0" presId="urn:microsoft.com/office/officeart/2005/8/layout/pyramid2"/>
    <dgm:cxn modelId="{8D9B6928-BE99-42B9-A4A8-286D61543B65}" type="presParOf" srcId="{CF2FB173-B34A-410C-AF97-394403F7FD3A}" destId="{73D4655B-12F6-4571-8F7C-02B974A60F2E}" srcOrd="4" destOrd="0" presId="urn:microsoft.com/office/officeart/2005/8/layout/pyramid2"/>
    <dgm:cxn modelId="{02E716B2-4788-4040-ADD1-69D93B68EF65}" type="presParOf" srcId="{CF2FB173-B34A-410C-AF97-394403F7FD3A}" destId="{BA843568-B25F-4A77-B7BD-3620A502BD90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F72C763-28B4-496F-B6BD-1335384FB48B}" type="doc">
      <dgm:prSet loTypeId="urn:microsoft.com/office/officeart/2009/3/layout/HorizontalOrganizationChart" loCatId="hierarchy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pPr rtl="1"/>
          <a:endParaRPr lang="fa-IR"/>
        </a:p>
      </dgm:t>
    </dgm:pt>
    <dgm:pt modelId="{7429493B-4D72-4468-A4A5-E9F892FCA698}">
      <dgm:prSet phldrT="[Text]" custT="1"/>
      <dgm:spPr>
        <a:solidFill>
          <a:srgbClr val="33CCFF"/>
        </a:solidFill>
      </dgm:spPr>
      <dgm:t>
        <a:bodyPr/>
        <a:lstStyle/>
        <a:p>
          <a:pPr rtl="1"/>
          <a:r>
            <a:rPr lang="en-US" sz="1600" b="0" dirty="0">
              <a:solidFill>
                <a:schemeClr val="tx1"/>
              </a:solidFill>
              <a:latin typeface="Arial Black" panose="020B0A04020102020204" pitchFamily="34" charset="0"/>
            </a:rPr>
            <a:t>Telescope</a:t>
          </a:r>
          <a:endParaRPr lang="fa-IR" sz="1600" b="0" dirty="0">
            <a:solidFill>
              <a:schemeClr val="tx1"/>
            </a:solidFill>
            <a:latin typeface="Arial Black" panose="020B0A04020102020204" pitchFamily="34" charset="0"/>
          </a:endParaRPr>
        </a:p>
      </dgm:t>
    </dgm:pt>
    <dgm:pt modelId="{477FEC06-470F-49EF-A8DF-5AD60C38AAA0}" type="parTrans" cxnId="{607B3D26-2A18-47D4-961A-EEB4A3FA03A2}">
      <dgm:prSet/>
      <dgm:spPr/>
      <dgm:t>
        <a:bodyPr/>
        <a:lstStyle/>
        <a:p>
          <a:pPr rtl="1"/>
          <a:endParaRPr lang="fa-IR" sz="1600" b="0">
            <a:solidFill>
              <a:schemeClr val="tx1"/>
            </a:solidFill>
            <a:latin typeface="Arial Black" panose="020B0A04020102020204" pitchFamily="34" charset="0"/>
          </a:endParaRPr>
        </a:p>
      </dgm:t>
    </dgm:pt>
    <dgm:pt modelId="{2C8FD500-1B1D-4F3F-A129-323F831AD618}" type="sibTrans" cxnId="{607B3D26-2A18-47D4-961A-EEB4A3FA03A2}">
      <dgm:prSet/>
      <dgm:spPr/>
      <dgm:t>
        <a:bodyPr/>
        <a:lstStyle/>
        <a:p>
          <a:pPr rtl="1"/>
          <a:endParaRPr lang="fa-IR" sz="1600" b="0">
            <a:solidFill>
              <a:schemeClr val="tx1"/>
            </a:solidFill>
            <a:latin typeface="Arial Black" panose="020B0A04020102020204" pitchFamily="34" charset="0"/>
          </a:endParaRPr>
        </a:p>
      </dgm:t>
    </dgm:pt>
    <dgm:pt modelId="{A46D0DA5-477B-42E4-8F04-F26C913EAC06}">
      <dgm:prSet custT="1"/>
      <dgm:spPr>
        <a:solidFill>
          <a:srgbClr val="FF9900"/>
        </a:solidFill>
      </dgm:spPr>
      <dgm:t>
        <a:bodyPr/>
        <a:lstStyle/>
        <a:p>
          <a:pPr rtl="1"/>
          <a:r>
            <a:rPr lang="en-US" sz="1600" b="0" dirty="0">
              <a:solidFill>
                <a:schemeClr val="tx1"/>
              </a:solidFill>
              <a:latin typeface="Arial Black" panose="020B0A04020102020204" pitchFamily="34" charset="0"/>
            </a:rPr>
            <a:t>2.9 mm diameter</a:t>
          </a:r>
          <a:endParaRPr lang="fa-IR" sz="1600" b="0" dirty="0">
            <a:solidFill>
              <a:schemeClr val="tx1"/>
            </a:solidFill>
            <a:latin typeface="Arial Black" panose="020B0A04020102020204" pitchFamily="34" charset="0"/>
          </a:endParaRPr>
        </a:p>
      </dgm:t>
    </dgm:pt>
    <dgm:pt modelId="{88D48DED-BD11-4555-B753-59C6C80B7284}" type="parTrans" cxnId="{11ECD991-4D68-4488-B74B-93953811F52A}">
      <dgm:prSet/>
      <dgm:spPr/>
      <dgm:t>
        <a:bodyPr/>
        <a:lstStyle/>
        <a:p>
          <a:pPr rtl="1"/>
          <a:endParaRPr lang="fa-IR" sz="1600" b="0">
            <a:solidFill>
              <a:schemeClr val="tx1"/>
            </a:solidFill>
            <a:latin typeface="Arial Black" panose="020B0A04020102020204" pitchFamily="34" charset="0"/>
          </a:endParaRPr>
        </a:p>
      </dgm:t>
    </dgm:pt>
    <dgm:pt modelId="{F44467FB-4946-40DD-BD3D-E2A5619CCB62}" type="sibTrans" cxnId="{11ECD991-4D68-4488-B74B-93953811F52A}">
      <dgm:prSet/>
      <dgm:spPr/>
      <dgm:t>
        <a:bodyPr/>
        <a:lstStyle/>
        <a:p>
          <a:pPr rtl="1"/>
          <a:endParaRPr lang="fa-IR" sz="1600" b="0">
            <a:solidFill>
              <a:schemeClr val="tx1"/>
            </a:solidFill>
            <a:latin typeface="Arial Black" panose="020B0A04020102020204" pitchFamily="34" charset="0"/>
          </a:endParaRPr>
        </a:p>
      </dgm:t>
    </dgm:pt>
    <dgm:pt modelId="{91ACDF2F-9C9F-4DDC-A7A9-422271C8E35B}">
      <dgm:prSet custT="1"/>
      <dgm:spPr>
        <a:solidFill>
          <a:srgbClr val="009999"/>
        </a:solidFill>
      </dgm:spPr>
      <dgm:t>
        <a:bodyPr/>
        <a:lstStyle/>
        <a:p>
          <a:pPr rtl="1"/>
          <a:r>
            <a:rPr lang="en-US" sz="1600" b="0" dirty="0">
              <a:solidFill>
                <a:schemeClr val="tx1"/>
              </a:solidFill>
              <a:latin typeface="Arial Black" panose="020B0A04020102020204" pitchFamily="34" charset="0"/>
            </a:rPr>
            <a:t>outer diameter 3.2 &amp; 5.3 mm</a:t>
          </a:r>
          <a:endParaRPr lang="fa-IR" sz="1600" b="0" dirty="0">
            <a:solidFill>
              <a:schemeClr val="tx1"/>
            </a:solidFill>
            <a:latin typeface="Arial Black" panose="020B0A04020102020204" pitchFamily="34" charset="0"/>
          </a:endParaRPr>
        </a:p>
      </dgm:t>
    </dgm:pt>
    <dgm:pt modelId="{FBD85203-D4D5-4DF2-A11D-E16EBFBC854D}" type="parTrans" cxnId="{32159BBE-766F-4576-B13A-A78CCC741AF4}">
      <dgm:prSet/>
      <dgm:spPr/>
      <dgm:t>
        <a:bodyPr/>
        <a:lstStyle/>
        <a:p>
          <a:pPr rtl="1"/>
          <a:endParaRPr lang="fa-IR" sz="1600" b="0">
            <a:solidFill>
              <a:schemeClr val="tx1"/>
            </a:solidFill>
            <a:latin typeface="Arial Black" panose="020B0A04020102020204" pitchFamily="34" charset="0"/>
          </a:endParaRPr>
        </a:p>
      </dgm:t>
    </dgm:pt>
    <dgm:pt modelId="{B1959794-59A9-4FE9-B405-D4E7F0F5A5CD}" type="sibTrans" cxnId="{32159BBE-766F-4576-B13A-A78CCC741AF4}">
      <dgm:prSet/>
      <dgm:spPr/>
      <dgm:t>
        <a:bodyPr/>
        <a:lstStyle/>
        <a:p>
          <a:pPr rtl="1"/>
          <a:endParaRPr lang="fa-IR" sz="1600" b="0">
            <a:solidFill>
              <a:schemeClr val="tx1"/>
            </a:solidFill>
            <a:latin typeface="Arial Black" panose="020B0A04020102020204" pitchFamily="34" charset="0"/>
          </a:endParaRPr>
        </a:p>
      </dgm:t>
    </dgm:pt>
    <dgm:pt modelId="{974140EE-A8D7-44F9-80AC-8B4A50029D19}" type="pres">
      <dgm:prSet presAssocID="{1F72C763-28B4-496F-B6BD-1335384FB48B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AC4BB488-7A85-4A40-B8B3-3099F2536F24}" type="pres">
      <dgm:prSet presAssocID="{7429493B-4D72-4468-A4A5-E9F892FCA698}" presName="hierRoot1" presStyleCnt="0">
        <dgm:presLayoutVars>
          <dgm:hierBranch val="init"/>
        </dgm:presLayoutVars>
      </dgm:prSet>
      <dgm:spPr/>
    </dgm:pt>
    <dgm:pt modelId="{3E2E059B-1318-4F91-8A38-400D9D6BABFE}" type="pres">
      <dgm:prSet presAssocID="{7429493B-4D72-4468-A4A5-E9F892FCA698}" presName="rootComposite1" presStyleCnt="0"/>
      <dgm:spPr/>
    </dgm:pt>
    <dgm:pt modelId="{F0410EA9-8C23-4746-9083-98FD0C8A91FA}" type="pres">
      <dgm:prSet presAssocID="{7429493B-4D72-4468-A4A5-E9F892FCA698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1E97D98-1C71-483E-A28D-49C08788C04E}" type="pres">
      <dgm:prSet presAssocID="{7429493B-4D72-4468-A4A5-E9F892FCA698}" presName="rootConnector1" presStyleLbl="node1" presStyleIdx="0" presStyleCnt="0"/>
      <dgm:spPr/>
      <dgm:t>
        <a:bodyPr/>
        <a:lstStyle/>
        <a:p>
          <a:endParaRPr lang="en-US"/>
        </a:p>
      </dgm:t>
    </dgm:pt>
    <dgm:pt modelId="{5C52F944-3092-4D52-99CE-C813DC740E76}" type="pres">
      <dgm:prSet presAssocID="{7429493B-4D72-4468-A4A5-E9F892FCA698}" presName="hierChild2" presStyleCnt="0"/>
      <dgm:spPr/>
    </dgm:pt>
    <dgm:pt modelId="{A561ACB9-D364-491B-B064-532B6DEEFC5D}" type="pres">
      <dgm:prSet presAssocID="{88D48DED-BD11-4555-B753-59C6C80B7284}" presName="Name64" presStyleLbl="parChTrans1D2" presStyleIdx="0" presStyleCnt="2"/>
      <dgm:spPr/>
      <dgm:t>
        <a:bodyPr/>
        <a:lstStyle/>
        <a:p>
          <a:endParaRPr lang="en-US"/>
        </a:p>
      </dgm:t>
    </dgm:pt>
    <dgm:pt modelId="{C7D5E65D-5345-4F9E-957F-DC4BBF44CF29}" type="pres">
      <dgm:prSet presAssocID="{A46D0DA5-477B-42E4-8F04-F26C913EAC06}" presName="hierRoot2" presStyleCnt="0">
        <dgm:presLayoutVars>
          <dgm:hierBranch val="init"/>
        </dgm:presLayoutVars>
      </dgm:prSet>
      <dgm:spPr/>
    </dgm:pt>
    <dgm:pt modelId="{B2F1EB14-59EC-4037-A533-1D576567D107}" type="pres">
      <dgm:prSet presAssocID="{A46D0DA5-477B-42E4-8F04-F26C913EAC06}" presName="rootComposite" presStyleCnt="0"/>
      <dgm:spPr/>
    </dgm:pt>
    <dgm:pt modelId="{B781EEAC-D871-4ADD-B56D-F84F440DA133}" type="pres">
      <dgm:prSet presAssocID="{A46D0DA5-477B-42E4-8F04-F26C913EAC06}" presName="rootText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F36E7D6-5B65-4AD5-983C-56C9B187170B}" type="pres">
      <dgm:prSet presAssocID="{A46D0DA5-477B-42E4-8F04-F26C913EAC06}" presName="rootConnector" presStyleLbl="node2" presStyleIdx="0" presStyleCnt="2"/>
      <dgm:spPr/>
      <dgm:t>
        <a:bodyPr/>
        <a:lstStyle/>
        <a:p>
          <a:endParaRPr lang="en-US"/>
        </a:p>
      </dgm:t>
    </dgm:pt>
    <dgm:pt modelId="{6726616E-F36F-4488-8DE1-CE099A4DD4A6}" type="pres">
      <dgm:prSet presAssocID="{A46D0DA5-477B-42E4-8F04-F26C913EAC06}" presName="hierChild4" presStyleCnt="0"/>
      <dgm:spPr/>
    </dgm:pt>
    <dgm:pt modelId="{087E87AA-023E-4A05-9830-04570CD41576}" type="pres">
      <dgm:prSet presAssocID="{A46D0DA5-477B-42E4-8F04-F26C913EAC06}" presName="hierChild5" presStyleCnt="0"/>
      <dgm:spPr/>
    </dgm:pt>
    <dgm:pt modelId="{18E67218-6A64-4289-A511-1AF3B6B7B17B}" type="pres">
      <dgm:prSet presAssocID="{FBD85203-D4D5-4DF2-A11D-E16EBFBC854D}" presName="Name64" presStyleLbl="parChTrans1D2" presStyleIdx="1" presStyleCnt="2"/>
      <dgm:spPr/>
      <dgm:t>
        <a:bodyPr/>
        <a:lstStyle/>
        <a:p>
          <a:endParaRPr lang="en-US"/>
        </a:p>
      </dgm:t>
    </dgm:pt>
    <dgm:pt modelId="{A79280A8-6E51-4BDD-9461-BF1E77472544}" type="pres">
      <dgm:prSet presAssocID="{91ACDF2F-9C9F-4DDC-A7A9-422271C8E35B}" presName="hierRoot2" presStyleCnt="0">
        <dgm:presLayoutVars>
          <dgm:hierBranch val="init"/>
        </dgm:presLayoutVars>
      </dgm:prSet>
      <dgm:spPr/>
    </dgm:pt>
    <dgm:pt modelId="{415BDE9D-F856-495B-80E1-9979C8F09F2F}" type="pres">
      <dgm:prSet presAssocID="{91ACDF2F-9C9F-4DDC-A7A9-422271C8E35B}" presName="rootComposite" presStyleCnt="0"/>
      <dgm:spPr/>
    </dgm:pt>
    <dgm:pt modelId="{BA8581D0-5615-48CC-898A-9F81FC326F00}" type="pres">
      <dgm:prSet presAssocID="{91ACDF2F-9C9F-4DDC-A7A9-422271C8E35B}" presName="rootText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28BF604-0925-4A22-AD1A-A088CF69D166}" type="pres">
      <dgm:prSet presAssocID="{91ACDF2F-9C9F-4DDC-A7A9-422271C8E35B}" presName="rootConnector" presStyleLbl="node2" presStyleIdx="1" presStyleCnt="2"/>
      <dgm:spPr/>
      <dgm:t>
        <a:bodyPr/>
        <a:lstStyle/>
        <a:p>
          <a:endParaRPr lang="en-US"/>
        </a:p>
      </dgm:t>
    </dgm:pt>
    <dgm:pt modelId="{AECC1444-0889-4137-99A7-8F66D4DC8B58}" type="pres">
      <dgm:prSet presAssocID="{91ACDF2F-9C9F-4DDC-A7A9-422271C8E35B}" presName="hierChild4" presStyleCnt="0"/>
      <dgm:spPr/>
    </dgm:pt>
    <dgm:pt modelId="{4344EA2C-9EC4-4D48-A514-550B8D5B88FA}" type="pres">
      <dgm:prSet presAssocID="{91ACDF2F-9C9F-4DDC-A7A9-422271C8E35B}" presName="hierChild5" presStyleCnt="0"/>
      <dgm:spPr/>
    </dgm:pt>
    <dgm:pt modelId="{58CC139F-C486-4915-970E-1A7590DB9F7F}" type="pres">
      <dgm:prSet presAssocID="{7429493B-4D72-4468-A4A5-E9F892FCA698}" presName="hierChild3" presStyleCnt="0"/>
      <dgm:spPr/>
    </dgm:pt>
  </dgm:ptLst>
  <dgm:cxnLst>
    <dgm:cxn modelId="{C5CB064D-D936-4C32-B353-A955F7185EAC}" type="presOf" srcId="{A46D0DA5-477B-42E4-8F04-F26C913EAC06}" destId="{B781EEAC-D871-4ADD-B56D-F84F440DA133}" srcOrd="0" destOrd="0" presId="urn:microsoft.com/office/officeart/2009/3/layout/HorizontalOrganizationChart"/>
    <dgm:cxn modelId="{FE32E25D-35BF-4706-B526-BF9992A288E7}" type="presOf" srcId="{A46D0DA5-477B-42E4-8F04-F26C913EAC06}" destId="{3F36E7D6-5B65-4AD5-983C-56C9B187170B}" srcOrd="1" destOrd="0" presId="urn:microsoft.com/office/officeart/2009/3/layout/HorizontalOrganizationChart"/>
    <dgm:cxn modelId="{1DC06B2A-9C7C-43C2-97C0-ABB6A32F83A8}" type="presOf" srcId="{7429493B-4D72-4468-A4A5-E9F892FCA698}" destId="{F0410EA9-8C23-4746-9083-98FD0C8A91FA}" srcOrd="0" destOrd="0" presId="urn:microsoft.com/office/officeart/2009/3/layout/HorizontalOrganizationChart"/>
    <dgm:cxn modelId="{E29FD753-E259-45ED-B3F9-A3EBD411C3E9}" type="presOf" srcId="{1F72C763-28B4-496F-B6BD-1335384FB48B}" destId="{974140EE-A8D7-44F9-80AC-8B4A50029D19}" srcOrd="0" destOrd="0" presId="urn:microsoft.com/office/officeart/2009/3/layout/HorizontalOrganizationChart"/>
    <dgm:cxn modelId="{DA07D4E6-964B-4365-B7FC-1C987806E9E2}" type="presOf" srcId="{91ACDF2F-9C9F-4DDC-A7A9-422271C8E35B}" destId="{BA8581D0-5615-48CC-898A-9F81FC326F00}" srcOrd="0" destOrd="0" presId="urn:microsoft.com/office/officeart/2009/3/layout/HorizontalOrganizationChart"/>
    <dgm:cxn modelId="{32159BBE-766F-4576-B13A-A78CCC741AF4}" srcId="{7429493B-4D72-4468-A4A5-E9F892FCA698}" destId="{91ACDF2F-9C9F-4DDC-A7A9-422271C8E35B}" srcOrd="1" destOrd="0" parTransId="{FBD85203-D4D5-4DF2-A11D-E16EBFBC854D}" sibTransId="{B1959794-59A9-4FE9-B405-D4E7F0F5A5CD}"/>
    <dgm:cxn modelId="{8DBCB4E4-2721-4FEF-97BE-679850153D9A}" type="presOf" srcId="{91ACDF2F-9C9F-4DDC-A7A9-422271C8E35B}" destId="{328BF604-0925-4A22-AD1A-A088CF69D166}" srcOrd="1" destOrd="0" presId="urn:microsoft.com/office/officeart/2009/3/layout/HorizontalOrganizationChart"/>
    <dgm:cxn modelId="{9BBAA868-F599-49BC-8737-BD1404BA9C6E}" type="presOf" srcId="{FBD85203-D4D5-4DF2-A11D-E16EBFBC854D}" destId="{18E67218-6A64-4289-A511-1AF3B6B7B17B}" srcOrd="0" destOrd="0" presId="urn:microsoft.com/office/officeart/2009/3/layout/HorizontalOrganizationChart"/>
    <dgm:cxn modelId="{11ECD991-4D68-4488-B74B-93953811F52A}" srcId="{7429493B-4D72-4468-A4A5-E9F892FCA698}" destId="{A46D0DA5-477B-42E4-8F04-F26C913EAC06}" srcOrd="0" destOrd="0" parTransId="{88D48DED-BD11-4555-B753-59C6C80B7284}" sibTransId="{F44467FB-4946-40DD-BD3D-E2A5619CCB62}"/>
    <dgm:cxn modelId="{607B3D26-2A18-47D4-961A-EEB4A3FA03A2}" srcId="{1F72C763-28B4-496F-B6BD-1335384FB48B}" destId="{7429493B-4D72-4468-A4A5-E9F892FCA698}" srcOrd="0" destOrd="0" parTransId="{477FEC06-470F-49EF-A8DF-5AD60C38AAA0}" sibTransId="{2C8FD500-1B1D-4F3F-A129-323F831AD618}"/>
    <dgm:cxn modelId="{927D3430-621C-49A5-9A63-3990512F987B}" type="presOf" srcId="{7429493B-4D72-4468-A4A5-E9F892FCA698}" destId="{11E97D98-1C71-483E-A28D-49C08788C04E}" srcOrd="1" destOrd="0" presId="urn:microsoft.com/office/officeart/2009/3/layout/HorizontalOrganizationChart"/>
    <dgm:cxn modelId="{B0885CBE-9513-476B-AC4D-7A7E3915E360}" type="presOf" srcId="{88D48DED-BD11-4555-B753-59C6C80B7284}" destId="{A561ACB9-D364-491B-B064-532B6DEEFC5D}" srcOrd="0" destOrd="0" presId="urn:microsoft.com/office/officeart/2009/3/layout/HorizontalOrganizationChart"/>
    <dgm:cxn modelId="{31E96007-05E4-409D-A89B-2F3F3102DA11}" type="presParOf" srcId="{974140EE-A8D7-44F9-80AC-8B4A50029D19}" destId="{AC4BB488-7A85-4A40-B8B3-3099F2536F24}" srcOrd="0" destOrd="0" presId="urn:microsoft.com/office/officeart/2009/3/layout/HorizontalOrganizationChart"/>
    <dgm:cxn modelId="{317AD228-6294-4EF8-9C12-A478014E73A7}" type="presParOf" srcId="{AC4BB488-7A85-4A40-B8B3-3099F2536F24}" destId="{3E2E059B-1318-4F91-8A38-400D9D6BABFE}" srcOrd="0" destOrd="0" presId="urn:microsoft.com/office/officeart/2009/3/layout/HorizontalOrganizationChart"/>
    <dgm:cxn modelId="{2EBA9BB1-E721-4ADD-A535-36A7103ADBDD}" type="presParOf" srcId="{3E2E059B-1318-4F91-8A38-400D9D6BABFE}" destId="{F0410EA9-8C23-4746-9083-98FD0C8A91FA}" srcOrd="0" destOrd="0" presId="urn:microsoft.com/office/officeart/2009/3/layout/HorizontalOrganizationChart"/>
    <dgm:cxn modelId="{E154BFDB-912D-4B75-AB22-C2C8DE75C97E}" type="presParOf" srcId="{3E2E059B-1318-4F91-8A38-400D9D6BABFE}" destId="{11E97D98-1C71-483E-A28D-49C08788C04E}" srcOrd="1" destOrd="0" presId="urn:microsoft.com/office/officeart/2009/3/layout/HorizontalOrganizationChart"/>
    <dgm:cxn modelId="{1CE8CC4F-8C3B-4E1B-878D-CA5EE3C021D1}" type="presParOf" srcId="{AC4BB488-7A85-4A40-B8B3-3099F2536F24}" destId="{5C52F944-3092-4D52-99CE-C813DC740E76}" srcOrd="1" destOrd="0" presId="urn:microsoft.com/office/officeart/2009/3/layout/HorizontalOrganizationChart"/>
    <dgm:cxn modelId="{863F9BB1-9942-4F98-915B-94D4FA0BBCA5}" type="presParOf" srcId="{5C52F944-3092-4D52-99CE-C813DC740E76}" destId="{A561ACB9-D364-491B-B064-532B6DEEFC5D}" srcOrd="0" destOrd="0" presId="urn:microsoft.com/office/officeart/2009/3/layout/HorizontalOrganizationChart"/>
    <dgm:cxn modelId="{1A7D3AB6-0DDC-4C43-97C7-A969B19AA3E0}" type="presParOf" srcId="{5C52F944-3092-4D52-99CE-C813DC740E76}" destId="{C7D5E65D-5345-4F9E-957F-DC4BBF44CF29}" srcOrd="1" destOrd="0" presId="urn:microsoft.com/office/officeart/2009/3/layout/HorizontalOrganizationChart"/>
    <dgm:cxn modelId="{8F505572-22D9-4F9A-BD32-67AE9CD04ECF}" type="presParOf" srcId="{C7D5E65D-5345-4F9E-957F-DC4BBF44CF29}" destId="{B2F1EB14-59EC-4037-A533-1D576567D107}" srcOrd="0" destOrd="0" presId="urn:microsoft.com/office/officeart/2009/3/layout/HorizontalOrganizationChart"/>
    <dgm:cxn modelId="{DF9B02A0-DF1F-4852-B09E-9A454062E80F}" type="presParOf" srcId="{B2F1EB14-59EC-4037-A533-1D576567D107}" destId="{B781EEAC-D871-4ADD-B56D-F84F440DA133}" srcOrd="0" destOrd="0" presId="urn:microsoft.com/office/officeart/2009/3/layout/HorizontalOrganizationChart"/>
    <dgm:cxn modelId="{A4C375DF-046F-4FA7-924E-151F4C20D623}" type="presParOf" srcId="{B2F1EB14-59EC-4037-A533-1D576567D107}" destId="{3F36E7D6-5B65-4AD5-983C-56C9B187170B}" srcOrd="1" destOrd="0" presId="urn:microsoft.com/office/officeart/2009/3/layout/HorizontalOrganizationChart"/>
    <dgm:cxn modelId="{B76DAEAA-B7D6-45DA-84A4-84C4AB7D1D58}" type="presParOf" srcId="{C7D5E65D-5345-4F9E-957F-DC4BBF44CF29}" destId="{6726616E-F36F-4488-8DE1-CE099A4DD4A6}" srcOrd="1" destOrd="0" presId="urn:microsoft.com/office/officeart/2009/3/layout/HorizontalOrganizationChart"/>
    <dgm:cxn modelId="{D57F18D7-4EC5-483F-A1B3-61731BCAFF7F}" type="presParOf" srcId="{C7D5E65D-5345-4F9E-957F-DC4BBF44CF29}" destId="{087E87AA-023E-4A05-9830-04570CD41576}" srcOrd="2" destOrd="0" presId="urn:microsoft.com/office/officeart/2009/3/layout/HorizontalOrganizationChart"/>
    <dgm:cxn modelId="{0A008A34-4D3A-42E7-AE34-064216129443}" type="presParOf" srcId="{5C52F944-3092-4D52-99CE-C813DC740E76}" destId="{18E67218-6A64-4289-A511-1AF3B6B7B17B}" srcOrd="2" destOrd="0" presId="urn:microsoft.com/office/officeart/2009/3/layout/HorizontalOrganizationChart"/>
    <dgm:cxn modelId="{D966424E-5367-4BBE-86D6-86884F3B58D8}" type="presParOf" srcId="{5C52F944-3092-4D52-99CE-C813DC740E76}" destId="{A79280A8-6E51-4BDD-9461-BF1E77472544}" srcOrd="3" destOrd="0" presId="urn:microsoft.com/office/officeart/2009/3/layout/HorizontalOrganizationChart"/>
    <dgm:cxn modelId="{EF7F1170-A65C-4730-B780-0DC007585032}" type="presParOf" srcId="{A79280A8-6E51-4BDD-9461-BF1E77472544}" destId="{415BDE9D-F856-495B-80E1-9979C8F09F2F}" srcOrd="0" destOrd="0" presId="urn:microsoft.com/office/officeart/2009/3/layout/HorizontalOrganizationChart"/>
    <dgm:cxn modelId="{7089C047-51C2-495A-A78C-4C47EB9970B9}" type="presParOf" srcId="{415BDE9D-F856-495B-80E1-9979C8F09F2F}" destId="{BA8581D0-5615-48CC-898A-9F81FC326F00}" srcOrd="0" destOrd="0" presId="urn:microsoft.com/office/officeart/2009/3/layout/HorizontalOrganizationChart"/>
    <dgm:cxn modelId="{9A9146A4-848E-4D71-8AA6-017630D7418B}" type="presParOf" srcId="{415BDE9D-F856-495B-80E1-9979C8F09F2F}" destId="{328BF604-0925-4A22-AD1A-A088CF69D166}" srcOrd="1" destOrd="0" presId="urn:microsoft.com/office/officeart/2009/3/layout/HorizontalOrganizationChart"/>
    <dgm:cxn modelId="{9E651DF8-246A-449B-B034-0B8BBF2BA033}" type="presParOf" srcId="{A79280A8-6E51-4BDD-9461-BF1E77472544}" destId="{AECC1444-0889-4137-99A7-8F66D4DC8B58}" srcOrd="1" destOrd="0" presId="urn:microsoft.com/office/officeart/2009/3/layout/HorizontalOrganizationChart"/>
    <dgm:cxn modelId="{EA722624-AD30-4328-83BD-551F7CE6FF33}" type="presParOf" srcId="{A79280A8-6E51-4BDD-9461-BF1E77472544}" destId="{4344EA2C-9EC4-4D48-A514-550B8D5B88FA}" srcOrd="2" destOrd="0" presId="urn:microsoft.com/office/officeart/2009/3/layout/HorizontalOrganizationChart"/>
    <dgm:cxn modelId="{A5907324-31E2-4DDF-86CF-56D3617801E4}" type="presParOf" srcId="{AC4BB488-7A85-4A40-B8B3-3099F2536F24}" destId="{58CC139F-C486-4915-970E-1A7590DB9F7F}" srcOrd="2" destOrd="0" presId="urn:microsoft.com/office/officeart/2009/3/layout/HorizontalOrganizationChar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427FFD8C-D14B-49E2-87E6-828809766E5F}" type="doc">
      <dgm:prSet loTypeId="urn:microsoft.com/office/officeart/2005/8/layout/target3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pPr rtl="1"/>
          <a:endParaRPr lang="fa-IR"/>
        </a:p>
      </dgm:t>
    </dgm:pt>
    <dgm:pt modelId="{A2C3FBB0-F8C8-4108-9A89-994268C81005}">
      <dgm:prSet phldrT="[Text]" custT="1"/>
      <dgm:spPr/>
      <dgm:t>
        <a:bodyPr/>
        <a:lstStyle/>
        <a:p>
          <a:pPr marL="0" marR="0" lvl="0" indent="0" defTabSz="914400" rtl="1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en-US" sz="2000" b="1"/>
        </a:p>
        <a:p>
          <a:pPr marL="0" marR="0" lvl="0" indent="0" defTabSz="914400" rtl="1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2000" b="1"/>
            <a:t>Scissors</a:t>
          </a:r>
          <a:endParaRPr lang="fa-IR" sz="2000" b="1"/>
        </a:p>
        <a:p>
          <a:pPr marL="0" lvl="0" defTabSz="19113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a-IR" sz="2000" b="1" dirty="0"/>
        </a:p>
      </dgm:t>
    </dgm:pt>
    <dgm:pt modelId="{6365B807-4AB7-463E-8B3D-38597E6FFCC4}" type="parTrans" cxnId="{6148F740-9B2D-44E2-96EE-A162FBF80456}">
      <dgm:prSet/>
      <dgm:spPr/>
      <dgm:t>
        <a:bodyPr/>
        <a:lstStyle/>
        <a:p>
          <a:pPr rtl="1"/>
          <a:endParaRPr lang="fa-IR" sz="2000" b="1">
            <a:solidFill>
              <a:schemeClr val="tx1"/>
            </a:solidFill>
          </a:endParaRPr>
        </a:p>
      </dgm:t>
    </dgm:pt>
    <dgm:pt modelId="{A25C3500-8ECC-4993-BCC6-0A2819398C26}" type="sibTrans" cxnId="{6148F740-9B2D-44E2-96EE-A162FBF80456}">
      <dgm:prSet/>
      <dgm:spPr/>
      <dgm:t>
        <a:bodyPr/>
        <a:lstStyle/>
        <a:p>
          <a:pPr rtl="1"/>
          <a:endParaRPr lang="fa-IR" sz="2000" b="1">
            <a:solidFill>
              <a:schemeClr val="tx1"/>
            </a:solidFill>
          </a:endParaRPr>
        </a:p>
      </dgm:t>
    </dgm:pt>
    <dgm:pt modelId="{72B02A6C-2351-4174-8FBE-193057F1FE28}">
      <dgm:prSet phldrT="[Text]" custT="1"/>
      <dgm:spPr/>
      <dgm:t>
        <a:bodyPr/>
        <a:lstStyle/>
        <a:p>
          <a:pPr rtl="1"/>
          <a:r>
            <a:rPr lang="en-US" sz="2000" b="1"/>
            <a:t>Essure micro-insert</a:t>
          </a:r>
          <a:endParaRPr lang="fa-IR" sz="2000" b="1" dirty="0"/>
        </a:p>
      </dgm:t>
    </dgm:pt>
    <dgm:pt modelId="{4CEE3AF8-B3FC-406F-BE6E-A31FA053736E}" type="parTrans" cxnId="{1B3D5A56-408C-4174-A1B0-F954581E6B74}">
      <dgm:prSet/>
      <dgm:spPr/>
      <dgm:t>
        <a:bodyPr/>
        <a:lstStyle/>
        <a:p>
          <a:pPr rtl="1"/>
          <a:endParaRPr lang="fa-IR" sz="2000" b="1">
            <a:solidFill>
              <a:schemeClr val="tx1"/>
            </a:solidFill>
          </a:endParaRPr>
        </a:p>
      </dgm:t>
    </dgm:pt>
    <dgm:pt modelId="{9CE14F71-EDAE-4035-AFD4-6A52B8A1410F}" type="sibTrans" cxnId="{1B3D5A56-408C-4174-A1B0-F954581E6B74}">
      <dgm:prSet/>
      <dgm:spPr/>
      <dgm:t>
        <a:bodyPr/>
        <a:lstStyle/>
        <a:p>
          <a:pPr rtl="1"/>
          <a:endParaRPr lang="fa-IR" sz="2000" b="1">
            <a:solidFill>
              <a:schemeClr val="tx1"/>
            </a:solidFill>
          </a:endParaRPr>
        </a:p>
      </dgm:t>
    </dgm:pt>
    <dgm:pt modelId="{C8258537-BE2B-4ECA-A176-62294293EFB2}">
      <dgm:prSet custT="1"/>
      <dgm:spPr/>
      <dgm:t>
        <a:bodyPr/>
        <a:lstStyle/>
        <a:p>
          <a:pPr rtl="1"/>
          <a:r>
            <a:rPr lang="en-US" sz="2000" b="1"/>
            <a:t>Biopsy forceps</a:t>
          </a:r>
          <a:endParaRPr lang="fa-IR" sz="2000" b="1" dirty="0"/>
        </a:p>
      </dgm:t>
    </dgm:pt>
    <dgm:pt modelId="{5A6E6E29-1F37-4839-A3EC-27D3BA7B5DCE}" type="parTrans" cxnId="{0E398992-3167-4F49-AD5D-EE0E3FDCBAA2}">
      <dgm:prSet/>
      <dgm:spPr/>
      <dgm:t>
        <a:bodyPr/>
        <a:lstStyle/>
        <a:p>
          <a:pPr rtl="1"/>
          <a:endParaRPr lang="fa-IR" sz="2000" b="1">
            <a:solidFill>
              <a:schemeClr val="tx1"/>
            </a:solidFill>
          </a:endParaRPr>
        </a:p>
      </dgm:t>
    </dgm:pt>
    <dgm:pt modelId="{FF106360-F51E-471D-A6B7-DA6259D1BA58}" type="sibTrans" cxnId="{0E398992-3167-4F49-AD5D-EE0E3FDCBAA2}">
      <dgm:prSet/>
      <dgm:spPr/>
      <dgm:t>
        <a:bodyPr/>
        <a:lstStyle/>
        <a:p>
          <a:pPr rtl="1"/>
          <a:endParaRPr lang="fa-IR" sz="2000" b="1">
            <a:solidFill>
              <a:schemeClr val="tx1"/>
            </a:solidFill>
          </a:endParaRPr>
        </a:p>
      </dgm:t>
    </dgm:pt>
    <dgm:pt modelId="{33B3E1F3-CE1E-4C50-9957-28FDC0BE5D8F}">
      <dgm:prSet custT="1"/>
      <dgm:spPr/>
      <dgm:t>
        <a:bodyPr/>
        <a:lstStyle/>
        <a:p>
          <a:pPr rtl="1"/>
          <a:r>
            <a:rPr lang="en-US" sz="2000" b="1"/>
            <a:t>Various types of probes</a:t>
          </a:r>
          <a:endParaRPr lang="fa-IR" sz="2000" b="1" dirty="0"/>
        </a:p>
      </dgm:t>
    </dgm:pt>
    <dgm:pt modelId="{7867B293-33C3-49CE-8B45-350FE22D01A5}" type="parTrans" cxnId="{79B989CA-A3F0-48EA-8662-F453F20ACE12}">
      <dgm:prSet/>
      <dgm:spPr/>
      <dgm:t>
        <a:bodyPr/>
        <a:lstStyle/>
        <a:p>
          <a:pPr rtl="1"/>
          <a:endParaRPr lang="fa-IR" sz="2000" b="1">
            <a:solidFill>
              <a:schemeClr val="tx1"/>
            </a:solidFill>
          </a:endParaRPr>
        </a:p>
      </dgm:t>
    </dgm:pt>
    <dgm:pt modelId="{CEF3FD58-9C47-4681-A7F8-2B44E45DF92B}" type="sibTrans" cxnId="{79B989CA-A3F0-48EA-8662-F453F20ACE12}">
      <dgm:prSet/>
      <dgm:spPr/>
      <dgm:t>
        <a:bodyPr/>
        <a:lstStyle/>
        <a:p>
          <a:pPr rtl="1"/>
          <a:endParaRPr lang="fa-IR" sz="2000" b="1">
            <a:solidFill>
              <a:schemeClr val="tx1"/>
            </a:solidFill>
          </a:endParaRPr>
        </a:p>
      </dgm:t>
    </dgm:pt>
    <dgm:pt modelId="{AC5BD5A1-E417-4AA9-B27B-5CFA7535E87D}">
      <dgm:prSet custT="1"/>
      <dgm:spPr/>
      <dgm:t>
        <a:bodyPr/>
        <a:lstStyle/>
        <a:p>
          <a:pPr rtl="1"/>
          <a:r>
            <a:rPr lang="en-US" sz="2000" b="1"/>
            <a:t>Electrodes for unipolar and bipolar coagulation</a:t>
          </a:r>
          <a:endParaRPr lang="fa-IR" sz="2000" b="1" dirty="0"/>
        </a:p>
      </dgm:t>
    </dgm:pt>
    <dgm:pt modelId="{B74CE647-921F-4738-9E1B-5BE6D0F54247}" type="parTrans" cxnId="{4AE2FD95-73C6-40CF-8A99-CE13B3ACA650}">
      <dgm:prSet/>
      <dgm:spPr/>
      <dgm:t>
        <a:bodyPr/>
        <a:lstStyle/>
        <a:p>
          <a:pPr rtl="1"/>
          <a:endParaRPr lang="fa-IR" sz="2000" b="1">
            <a:solidFill>
              <a:schemeClr val="tx1"/>
            </a:solidFill>
          </a:endParaRPr>
        </a:p>
      </dgm:t>
    </dgm:pt>
    <dgm:pt modelId="{F02866C1-EE7A-41AC-B42F-73E577BF2272}" type="sibTrans" cxnId="{4AE2FD95-73C6-40CF-8A99-CE13B3ACA650}">
      <dgm:prSet/>
      <dgm:spPr/>
      <dgm:t>
        <a:bodyPr/>
        <a:lstStyle/>
        <a:p>
          <a:pPr rtl="1"/>
          <a:endParaRPr lang="fa-IR" sz="2000" b="1">
            <a:solidFill>
              <a:schemeClr val="tx1"/>
            </a:solidFill>
          </a:endParaRPr>
        </a:p>
      </dgm:t>
    </dgm:pt>
    <dgm:pt modelId="{8E63584F-B6D5-4167-BB38-3E2184D4A89C}" type="pres">
      <dgm:prSet presAssocID="{427FFD8C-D14B-49E2-87E6-828809766E5F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C05491D-B802-4D31-A13B-DB24B248EF4A}" type="pres">
      <dgm:prSet presAssocID="{A2C3FBB0-F8C8-4108-9A89-994268C81005}" presName="circle1" presStyleLbl="node1" presStyleIdx="0" presStyleCnt="5"/>
      <dgm:spPr/>
    </dgm:pt>
    <dgm:pt modelId="{444D883B-DE9A-48BE-883C-2DF057F3E933}" type="pres">
      <dgm:prSet presAssocID="{A2C3FBB0-F8C8-4108-9A89-994268C81005}" presName="space" presStyleCnt="0"/>
      <dgm:spPr/>
    </dgm:pt>
    <dgm:pt modelId="{B5B3AF5E-B1BC-42E1-A5C9-92F5F9AAEB4F}" type="pres">
      <dgm:prSet presAssocID="{A2C3FBB0-F8C8-4108-9A89-994268C81005}" presName="rect1" presStyleLbl="alignAcc1" presStyleIdx="0" presStyleCnt="5"/>
      <dgm:spPr/>
      <dgm:t>
        <a:bodyPr/>
        <a:lstStyle/>
        <a:p>
          <a:endParaRPr lang="en-US"/>
        </a:p>
      </dgm:t>
    </dgm:pt>
    <dgm:pt modelId="{460C0BA0-4220-47E8-B948-0D61960350D8}" type="pres">
      <dgm:prSet presAssocID="{C8258537-BE2B-4ECA-A176-62294293EFB2}" presName="vertSpace2" presStyleLbl="node1" presStyleIdx="0" presStyleCnt="5"/>
      <dgm:spPr/>
    </dgm:pt>
    <dgm:pt modelId="{43DB77CC-DA0F-4FCE-9C97-3B81174ADCF4}" type="pres">
      <dgm:prSet presAssocID="{C8258537-BE2B-4ECA-A176-62294293EFB2}" presName="circle2" presStyleLbl="node1" presStyleIdx="1" presStyleCnt="5"/>
      <dgm:spPr/>
    </dgm:pt>
    <dgm:pt modelId="{20A1B762-5772-4790-B1A6-923CAC93D7C5}" type="pres">
      <dgm:prSet presAssocID="{C8258537-BE2B-4ECA-A176-62294293EFB2}" presName="rect2" presStyleLbl="alignAcc1" presStyleIdx="1" presStyleCnt="5"/>
      <dgm:spPr/>
      <dgm:t>
        <a:bodyPr/>
        <a:lstStyle/>
        <a:p>
          <a:endParaRPr lang="en-US"/>
        </a:p>
      </dgm:t>
    </dgm:pt>
    <dgm:pt modelId="{EAEB4CD1-6983-47ED-B35A-4E94773406DB}" type="pres">
      <dgm:prSet presAssocID="{33B3E1F3-CE1E-4C50-9957-28FDC0BE5D8F}" presName="vertSpace3" presStyleLbl="node1" presStyleIdx="1" presStyleCnt="5"/>
      <dgm:spPr/>
    </dgm:pt>
    <dgm:pt modelId="{CB25964A-0596-48AC-98BE-D8360A7FCBC1}" type="pres">
      <dgm:prSet presAssocID="{33B3E1F3-CE1E-4C50-9957-28FDC0BE5D8F}" presName="circle3" presStyleLbl="node1" presStyleIdx="2" presStyleCnt="5"/>
      <dgm:spPr/>
    </dgm:pt>
    <dgm:pt modelId="{517AD4B7-8EFF-4B05-AA37-7E53CBE47A08}" type="pres">
      <dgm:prSet presAssocID="{33B3E1F3-CE1E-4C50-9957-28FDC0BE5D8F}" presName="rect3" presStyleLbl="alignAcc1" presStyleIdx="2" presStyleCnt="5"/>
      <dgm:spPr/>
      <dgm:t>
        <a:bodyPr/>
        <a:lstStyle/>
        <a:p>
          <a:endParaRPr lang="en-US"/>
        </a:p>
      </dgm:t>
    </dgm:pt>
    <dgm:pt modelId="{3DE3BDF1-3C29-44C7-857B-4B0A697F1C0C}" type="pres">
      <dgm:prSet presAssocID="{AC5BD5A1-E417-4AA9-B27B-5CFA7535E87D}" presName="vertSpace4" presStyleLbl="node1" presStyleIdx="2" presStyleCnt="5"/>
      <dgm:spPr/>
    </dgm:pt>
    <dgm:pt modelId="{BA0D9F36-26F2-4F66-B332-9C2E9DFFC6DD}" type="pres">
      <dgm:prSet presAssocID="{AC5BD5A1-E417-4AA9-B27B-5CFA7535E87D}" presName="circle4" presStyleLbl="node1" presStyleIdx="3" presStyleCnt="5"/>
      <dgm:spPr/>
    </dgm:pt>
    <dgm:pt modelId="{5EFCF7CF-51EC-4281-A38D-0DA5AA045726}" type="pres">
      <dgm:prSet presAssocID="{AC5BD5A1-E417-4AA9-B27B-5CFA7535E87D}" presName="rect4" presStyleLbl="alignAcc1" presStyleIdx="3" presStyleCnt="5"/>
      <dgm:spPr/>
      <dgm:t>
        <a:bodyPr/>
        <a:lstStyle/>
        <a:p>
          <a:endParaRPr lang="en-US"/>
        </a:p>
      </dgm:t>
    </dgm:pt>
    <dgm:pt modelId="{4599CBEE-A7C8-476E-8A88-818302A77EC6}" type="pres">
      <dgm:prSet presAssocID="{72B02A6C-2351-4174-8FBE-193057F1FE28}" presName="vertSpace5" presStyleLbl="node1" presStyleIdx="3" presStyleCnt="5"/>
      <dgm:spPr/>
    </dgm:pt>
    <dgm:pt modelId="{D09E18FE-3E60-4EA2-AED4-AF6337A7BDAB}" type="pres">
      <dgm:prSet presAssocID="{72B02A6C-2351-4174-8FBE-193057F1FE28}" presName="circle5" presStyleLbl="node1" presStyleIdx="4" presStyleCnt="5"/>
      <dgm:spPr/>
    </dgm:pt>
    <dgm:pt modelId="{713BDCD6-DBAC-4270-ADA5-C50A8E4801CD}" type="pres">
      <dgm:prSet presAssocID="{72B02A6C-2351-4174-8FBE-193057F1FE28}" presName="rect5" presStyleLbl="alignAcc1" presStyleIdx="4" presStyleCnt="5"/>
      <dgm:spPr/>
      <dgm:t>
        <a:bodyPr/>
        <a:lstStyle/>
        <a:p>
          <a:endParaRPr lang="en-US"/>
        </a:p>
      </dgm:t>
    </dgm:pt>
    <dgm:pt modelId="{1F01CF81-D4A3-4FD2-9063-CD8E760881E8}" type="pres">
      <dgm:prSet presAssocID="{A2C3FBB0-F8C8-4108-9A89-994268C81005}" presName="rect1ParTxNoCh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A751DFC-423B-4F3E-A5BF-7EDA0781E9CF}" type="pres">
      <dgm:prSet presAssocID="{C8258537-BE2B-4ECA-A176-62294293EFB2}" presName="rect2ParTxNoCh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4B4B0DF-FC70-4F14-A6FB-EDABA538CC8B}" type="pres">
      <dgm:prSet presAssocID="{33B3E1F3-CE1E-4C50-9957-28FDC0BE5D8F}" presName="rect3ParTxNoCh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2C8ACD9-E1A8-4C62-9537-0A7C32444187}" type="pres">
      <dgm:prSet presAssocID="{AC5BD5A1-E417-4AA9-B27B-5CFA7535E87D}" presName="rect4ParTxNoCh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DE2213E-6659-415A-B55F-0DFEDFC2D756}" type="pres">
      <dgm:prSet presAssocID="{72B02A6C-2351-4174-8FBE-193057F1FE28}" presName="rect5ParTxNoCh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9B989CA-A3F0-48EA-8662-F453F20ACE12}" srcId="{427FFD8C-D14B-49E2-87E6-828809766E5F}" destId="{33B3E1F3-CE1E-4C50-9957-28FDC0BE5D8F}" srcOrd="2" destOrd="0" parTransId="{7867B293-33C3-49CE-8B45-350FE22D01A5}" sibTransId="{CEF3FD58-9C47-4681-A7F8-2B44E45DF92B}"/>
    <dgm:cxn modelId="{168CD832-24A9-4285-AA1B-B8765BDD257E}" type="presOf" srcId="{A2C3FBB0-F8C8-4108-9A89-994268C81005}" destId="{1F01CF81-D4A3-4FD2-9063-CD8E760881E8}" srcOrd="1" destOrd="0" presId="urn:microsoft.com/office/officeart/2005/8/layout/target3"/>
    <dgm:cxn modelId="{AA8149B0-BF18-4A4A-91AE-544498B2537B}" type="presOf" srcId="{33B3E1F3-CE1E-4C50-9957-28FDC0BE5D8F}" destId="{94B4B0DF-FC70-4F14-A6FB-EDABA538CC8B}" srcOrd="1" destOrd="0" presId="urn:microsoft.com/office/officeart/2005/8/layout/target3"/>
    <dgm:cxn modelId="{D81BECD1-6327-41AF-AEE3-0D35F011D0FD}" type="presOf" srcId="{72B02A6C-2351-4174-8FBE-193057F1FE28}" destId="{3DE2213E-6659-415A-B55F-0DFEDFC2D756}" srcOrd="1" destOrd="0" presId="urn:microsoft.com/office/officeart/2005/8/layout/target3"/>
    <dgm:cxn modelId="{5301C985-C1E0-4E6A-9466-4A3301300A73}" type="presOf" srcId="{AC5BD5A1-E417-4AA9-B27B-5CFA7535E87D}" destId="{52C8ACD9-E1A8-4C62-9537-0A7C32444187}" srcOrd="1" destOrd="0" presId="urn:microsoft.com/office/officeart/2005/8/layout/target3"/>
    <dgm:cxn modelId="{1B3D5A56-408C-4174-A1B0-F954581E6B74}" srcId="{427FFD8C-D14B-49E2-87E6-828809766E5F}" destId="{72B02A6C-2351-4174-8FBE-193057F1FE28}" srcOrd="4" destOrd="0" parTransId="{4CEE3AF8-B3FC-406F-BE6E-A31FA053736E}" sibTransId="{9CE14F71-EDAE-4035-AFD4-6A52B8A1410F}"/>
    <dgm:cxn modelId="{43BB1873-8FBF-480D-BBEC-828F5CDF493C}" type="presOf" srcId="{C8258537-BE2B-4ECA-A176-62294293EFB2}" destId="{AA751DFC-423B-4F3E-A5BF-7EDA0781E9CF}" srcOrd="1" destOrd="0" presId="urn:microsoft.com/office/officeart/2005/8/layout/target3"/>
    <dgm:cxn modelId="{9AF1A28F-186E-4E41-863F-96099DD8E763}" type="presOf" srcId="{AC5BD5A1-E417-4AA9-B27B-5CFA7535E87D}" destId="{5EFCF7CF-51EC-4281-A38D-0DA5AA045726}" srcOrd="0" destOrd="0" presId="urn:microsoft.com/office/officeart/2005/8/layout/target3"/>
    <dgm:cxn modelId="{6148F740-9B2D-44E2-96EE-A162FBF80456}" srcId="{427FFD8C-D14B-49E2-87E6-828809766E5F}" destId="{A2C3FBB0-F8C8-4108-9A89-994268C81005}" srcOrd="0" destOrd="0" parTransId="{6365B807-4AB7-463E-8B3D-38597E6FFCC4}" sibTransId="{A25C3500-8ECC-4993-BCC6-0A2819398C26}"/>
    <dgm:cxn modelId="{439DF4D2-10E7-4219-B3C4-EFC8DA742C31}" type="presOf" srcId="{72B02A6C-2351-4174-8FBE-193057F1FE28}" destId="{713BDCD6-DBAC-4270-ADA5-C50A8E4801CD}" srcOrd="0" destOrd="0" presId="urn:microsoft.com/office/officeart/2005/8/layout/target3"/>
    <dgm:cxn modelId="{0E398992-3167-4F49-AD5D-EE0E3FDCBAA2}" srcId="{427FFD8C-D14B-49E2-87E6-828809766E5F}" destId="{C8258537-BE2B-4ECA-A176-62294293EFB2}" srcOrd="1" destOrd="0" parTransId="{5A6E6E29-1F37-4839-A3EC-27D3BA7B5DCE}" sibTransId="{FF106360-F51E-471D-A6B7-DA6259D1BA58}"/>
    <dgm:cxn modelId="{3CB32427-68F7-4550-88C2-A85716299A1B}" type="presOf" srcId="{C8258537-BE2B-4ECA-A176-62294293EFB2}" destId="{20A1B762-5772-4790-B1A6-923CAC93D7C5}" srcOrd="0" destOrd="0" presId="urn:microsoft.com/office/officeart/2005/8/layout/target3"/>
    <dgm:cxn modelId="{47BEB752-0480-4B10-BA86-15E5339FF6F7}" type="presOf" srcId="{A2C3FBB0-F8C8-4108-9A89-994268C81005}" destId="{B5B3AF5E-B1BC-42E1-A5C9-92F5F9AAEB4F}" srcOrd="0" destOrd="0" presId="urn:microsoft.com/office/officeart/2005/8/layout/target3"/>
    <dgm:cxn modelId="{BD9CF703-3326-4F0B-9590-0AD79EB51C91}" type="presOf" srcId="{33B3E1F3-CE1E-4C50-9957-28FDC0BE5D8F}" destId="{517AD4B7-8EFF-4B05-AA37-7E53CBE47A08}" srcOrd="0" destOrd="0" presId="urn:microsoft.com/office/officeart/2005/8/layout/target3"/>
    <dgm:cxn modelId="{4AE2FD95-73C6-40CF-8A99-CE13B3ACA650}" srcId="{427FFD8C-D14B-49E2-87E6-828809766E5F}" destId="{AC5BD5A1-E417-4AA9-B27B-5CFA7535E87D}" srcOrd="3" destOrd="0" parTransId="{B74CE647-921F-4738-9E1B-5BE6D0F54247}" sibTransId="{F02866C1-EE7A-41AC-B42F-73E577BF2272}"/>
    <dgm:cxn modelId="{204CF4B4-0A4B-4282-8906-DF465828FBD6}" type="presOf" srcId="{427FFD8C-D14B-49E2-87E6-828809766E5F}" destId="{8E63584F-B6D5-4167-BB38-3E2184D4A89C}" srcOrd="0" destOrd="0" presId="urn:microsoft.com/office/officeart/2005/8/layout/target3"/>
    <dgm:cxn modelId="{B202E477-5E88-4090-9473-B1367F8D82C5}" type="presParOf" srcId="{8E63584F-B6D5-4167-BB38-3E2184D4A89C}" destId="{2C05491D-B802-4D31-A13B-DB24B248EF4A}" srcOrd="0" destOrd="0" presId="urn:microsoft.com/office/officeart/2005/8/layout/target3"/>
    <dgm:cxn modelId="{C9232E38-CBE8-4A72-8D60-1F24C38674C2}" type="presParOf" srcId="{8E63584F-B6D5-4167-BB38-3E2184D4A89C}" destId="{444D883B-DE9A-48BE-883C-2DF057F3E933}" srcOrd="1" destOrd="0" presId="urn:microsoft.com/office/officeart/2005/8/layout/target3"/>
    <dgm:cxn modelId="{52AE034E-E345-4525-B971-223BE51CEA71}" type="presParOf" srcId="{8E63584F-B6D5-4167-BB38-3E2184D4A89C}" destId="{B5B3AF5E-B1BC-42E1-A5C9-92F5F9AAEB4F}" srcOrd="2" destOrd="0" presId="urn:microsoft.com/office/officeart/2005/8/layout/target3"/>
    <dgm:cxn modelId="{E05078FF-CC3B-4D49-98B4-A4895A8EB7CC}" type="presParOf" srcId="{8E63584F-B6D5-4167-BB38-3E2184D4A89C}" destId="{460C0BA0-4220-47E8-B948-0D61960350D8}" srcOrd="3" destOrd="0" presId="urn:microsoft.com/office/officeart/2005/8/layout/target3"/>
    <dgm:cxn modelId="{68A06AD3-3E63-4301-9CB7-B0762384D7DE}" type="presParOf" srcId="{8E63584F-B6D5-4167-BB38-3E2184D4A89C}" destId="{43DB77CC-DA0F-4FCE-9C97-3B81174ADCF4}" srcOrd="4" destOrd="0" presId="urn:microsoft.com/office/officeart/2005/8/layout/target3"/>
    <dgm:cxn modelId="{2E527D56-BA56-402A-B696-6DA5E57E36CE}" type="presParOf" srcId="{8E63584F-B6D5-4167-BB38-3E2184D4A89C}" destId="{20A1B762-5772-4790-B1A6-923CAC93D7C5}" srcOrd="5" destOrd="0" presId="urn:microsoft.com/office/officeart/2005/8/layout/target3"/>
    <dgm:cxn modelId="{45803E32-8DD6-4D23-8403-7CA41DD14431}" type="presParOf" srcId="{8E63584F-B6D5-4167-BB38-3E2184D4A89C}" destId="{EAEB4CD1-6983-47ED-B35A-4E94773406DB}" srcOrd="6" destOrd="0" presId="urn:microsoft.com/office/officeart/2005/8/layout/target3"/>
    <dgm:cxn modelId="{01285F50-3A22-41A1-87D3-B9F682AB708F}" type="presParOf" srcId="{8E63584F-B6D5-4167-BB38-3E2184D4A89C}" destId="{CB25964A-0596-48AC-98BE-D8360A7FCBC1}" srcOrd="7" destOrd="0" presId="urn:microsoft.com/office/officeart/2005/8/layout/target3"/>
    <dgm:cxn modelId="{40BFD569-02CF-4FF2-AF37-414CA5166C60}" type="presParOf" srcId="{8E63584F-B6D5-4167-BB38-3E2184D4A89C}" destId="{517AD4B7-8EFF-4B05-AA37-7E53CBE47A08}" srcOrd="8" destOrd="0" presId="urn:microsoft.com/office/officeart/2005/8/layout/target3"/>
    <dgm:cxn modelId="{FE997B36-6D39-4653-ACC8-1DE268D1D7AD}" type="presParOf" srcId="{8E63584F-B6D5-4167-BB38-3E2184D4A89C}" destId="{3DE3BDF1-3C29-44C7-857B-4B0A697F1C0C}" srcOrd="9" destOrd="0" presId="urn:microsoft.com/office/officeart/2005/8/layout/target3"/>
    <dgm:cxn modelId="{FC09007F-B030-4D2D-8D3D-1A2A9E0AFFC1}" type="presParOf" srcId="{8E63584F-B6D5-4167-BB38-3E2184D4A89C}" destId="{BA0D9F36-26F2-4F66-B332-9C2E9DFFC6DD}" srcOrd="10" destOrd="0" presId="urn:microsoft.com/office/officeart/2005/8/layout/target3"/>
    <dgm:cxn modelId="{07CA4467-FB34-493F-9A06-C42393F3638D}" type="presParOf" srcId="{8E63584F-B6D5-4167-BB38-3E2184D4A89C}" destId="{5EFCF7CF-51EC-4281-A38D-0DA5AA045726}" srcOrd="11" destOrd="0" presId="urn:microsoft.com/office/officeart/2005/8/layout/target3"/>
    <dgm:cxn modelId="{9BD164D7-8A7A-477C-8A4F-7C5B88418D27}" type="presParOf" srcId="{8E63584F-B6D5-4167-BB38-3E2184D4A89C}" destId="{4599CBEE-A7C8-476E-8A88-818302A77EC6}" srcOrd="12" destOrd="0" presId="urn:microsoft.com/office/officeart/2005/8/layout/target3"/>
    <dgm:cxn modelId="{77184CE5-E8FF-4A07-B334-F2B74B1FAEFD}" type="presParOf" srcId="{8E63584F-B6D5-4167-BB38-3E2184D4A89C}" destId="{D09E18FE-3E60-4EA2-AED4-AF6337A7BDAB}" srcOrd="13" destOrd="0" presId="urn:microsoft.com/office/officeart/2005/8/layout/target3"/>
    <dgm:cxn modelId="{62F17C28-3971-4E3E-8760-EA1391096D86}" type="presParOf" srcId="{8E63584F-B6D5-4167-BB38-3E2184D4A89C}" destId="{713BDCD6-DBAC-4270-ADA5-C50A8E4801CD}" srcOrd="14" destOrd="0" presId="urn:microsoft.com/office/officeart/2005/8/layout/target3"/>
    <dgm:cxn modelId="{1308406C-7CE1-4A5B-A39D-0EF8883214EF}" type="presParOf" srcId="{8E63584F-B6D5-4167-BB38-3E2184D4A89C}" destId="{1F01CF81-D4A3-4FD2-9063-CD8E760881E8}" srcOrd="15" destOrd="0" presId="urn:microsoft.com/office/officeart/2005/8/layout/target3"/>
    <dgm:cxn modelId="{30848521-9EB4-4AF9-975B-898E289A1CF9}" type="presParOf" srcId="{8E63584F-B6D5-4167-BB38-3E2184D4A89C}" destId="{AA751DFC-423B-4F3E-A5BF-7EDA0781E9CF}" srcOrd="16" destOrd="0" presId="urn:microsoft.com/office/officeart/2005/8/layout/target3"/>
    <dgm:cxn modelId="{3B23321A-89E0-45E2-97B5-35687374FBE4}" type="presParOf" srcId="{8E63584F-B6D5-4167-BB38-3E2184D4A89C}" destId="{94B4B0DF-FC70-4F14-A6FB-EDABA538CC8B}" srcOrd="17" destOrd="0" presId="urn:microsoft.com/office/officeart/2005/8/layout/target3"/>
    <dgm:cxn modelId="{EDC0A17D-9C6A-4869-A7DA-6079A3D9F627}" type="presParOf" srcId="{8E63584F-B6D5-4167-BB38-3E2184D4A89C}" destId="{52C8ACD9-E1A8-4C62-9537-0A7C32444187}" srcOrd="18" destOrd="0" presId="urn:microsoft.com/office/officeart/2005/8/layout/target3"/>
    <dgm:cxn modelId="{D5B62B12-E0EE-4355-9F52-D6D275231FFE}" type="presParOf" srcId="{8E63584F-B6D5-4167-BB38-3E2184D4A89C}" destId="{3DE2213E-6659-415A-B55F-0DFEDFC2D756}" srcOrd="19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68067066-B256-4FB3-A7ED-A158CB8ACC2D}" type="doc">
      <dgm:prSet loTypeId="urn:microsoft.com/office/officeart/2005/8/layout/chevron1" loCatId="process" qsTypeId="urn:microsoft.com/office/officeart/2005/8/quickstyle/simple1" qsCatId="simple" csTypeId="urn:microsoft.com/office/officeart/2005/8/colors/colorful1" csCatId="colorful" phldr="1"/>
      <dgm:spPr/>
    </dgm:pt>
    <dgm:pt modelId="{4ADCFBDF-05F1-4B19-B92E-BBD6E9C435AC}">
      <dgm:prSet custT="1"/>
      <dgm:spPr/>
      <dgm:t>
        <a:bodyPr/>
        <a:lstStyle/>
        <a:p>
          <a:pPr rtl="1"/>
          <a:r>
            <a:rPr lang="en-US" sz="2000" b="1">
              <a:solidFill>
                <a:schemeClr val="tx1"/>
              </a:solidFill>
            </a:rPr>
            <a:t>Operatin instruments         </a:t>
          </a:r>
          <a:endParaRPr lang="fa-IR" sz="2000" b="1" dirty="0">
            <a:solidFill>
              <a:schemeClr val="tx1"/>
            </a:solidFill>
          </a:endParaRPr>
        </a:p>
      </dgm:t>
    </dgm:pt>
    <dgm:pt modelId="{F959DB9A-6128-4793-A94E-117FC89C8D6C}" type="parTrans" cxnId="{3F203B02-4150-4209-ACCA-1D7C7432B0D7}">
      <dgm:prSet/>
      <dgm:spPr/>
      <dgm:t>
        <a:bodyPr/>
        <a:lstStyle/>
        <a:p>
          <a:pPr rtl="1"/>
          <a:endParaRPr lang="fa-IR" sz="2000" b="1">
            <a:solidFill>
              <a:schemeClr val="tx1"/>
            </a:solidFill>
          </a:endParaRPr>
        </a:p>
      </dgm:t>
    </dgm:pt>
    <dgm:pt modelId="{1C4BE56E-7E05-45F7-A23B-70918CA11C50}" type="sibTrans" cxnId="{3F203B02-4150-4209-ACCA-1D7C7432B0D7}">
      <dgm:prSet/>
      <dgm:spPr/>
      <dgm:t>
        <a:bodyPr/>
        <a:lstStyle/>
        <a:p>
          <a:pPr rtl="1"/>
          <a:endParaRPr lang="fa-IR" sz="2000" b="1">
            <a:solidFill>
              <a:schemeClr val="tx1"/>
            </a:solidFill>
          </a:endParaRPr>
        </a:p>
      </dgm:t>
    </dgm:pt>
    <dgm:pt modelId="{0A8B5B2F-47BB-4A1E-BD4A-610B338DDE70}">
      <dgm:prSet custT="1"/>
      <dgm:spPr/>
      <dgm:t>
        <a:bodyPr/>
        <a:lstStyle/>
        <a:p>
          <a:pPr rtl="1"/>
          <a:r>
            <a:rPr lang="en-US" sz="2000" b="1">
              <a:solidFill>
                <a:schemeClr val="tx1"/>
              </a:solidFill>
            </a:rPr>
            <a:t>semi-rigid design </a:t>
          </a:r>
          <a:endParaRPr lang="fa-IR" sz="2000" b="1" dirty="0">
            <a:solidFill>
              <a:schemeClr val="tx1"/>
            </a:solidFill>
          </a:endParaRPr>
        </a:p>
      </dgm:t>
    </dgm:pt>
    <dgm:pt modelId="{86EE7808-C4B4-4E61-A90A-A5A5F98DC7D6}" type="parTrans" cxnId="{FDA071E3-514D-4AD3-9A57-2C81E6E4A9BC}">
      <dgm:prSet/>
      <dgm:spPr/>
      <dgm:t>
        <a:bodyPr/>
        <a:lstStyle/>
        <a:p>
          <a:pPr rtl="1"/>
          <a:endParaRPr lang="fa-IR" sz="2000" b="1">
            <a:solidFill>
              <a:schemeClr val="tx1"/>
            </a:solidFill>
          </a:endParaRPr>
        </a:p>
      </dgm:t>
    </dgm:pt>
    <dgm:pt modelId="{F5ADB5AB-BFE2-47EA-A0D2-C90CE58E1FE1}" type="sibTrans" cxnId="{FDA071E3-514D-4AD3-9A57-2C81E6E4A9BC}">
      <dgm:prSet/>
      <dgm:spPr/>
      <dgm:t>
        <a:bodyPr/>
        <a:lstStyle/>
        <a:p>
          <a:pPr rtl="1"/>
          <a:endParaRPr lang="fa-IR" sz="2000" b="1">
            <a:solidFill>
              <a:schemeClr val="tx1"/>
            </a:solidFill>
          </a:endParaRPr>
        </a:p>
      </dgm:t>
    </dgm:pt>
    <dgm:pt modelId="{D75314BC-4C7D-4AD4-B10B-225754E6D435}">
      <dgm:prSet custT="1"/>
      <dgm:spPr/>
      <dgm:t>
        <a:bodyPr/>
        <a:lstStyle/>
        <a:p>
          <a:pPr rtl="1"/>
          <a:r>
            <a:rPr lang="en-US" sz="2000" b="1" dirty="0">
              <a:solidFill>
                <a:schemeClr val="tx1"/>
              </a:solidFill>
            </a:rPr>
            <a:t>diameter of 1.67 mm (5Fr)</a:t>
          </a:r>
        </a:p>
      </dgm:t>
    </dgm:pt>
    <dgm:pt modelId="{E7AF16AB-8467-4015-8C96-80C647DFE6C4}" type="parTrans" cxnId="{895BB4FC-0E8B-437A-9529-F1930183D436}">
      <dgm:prSet/>
      <dgm:spPr/>
      <dgm:t>
        <a:bodyPr/>
        <a:lstStyle/>
        <a:p>
          <a:pPr rtl="1"/>
          <a:endParaRPr lang="fa-IR" sz="2000" b="1">
            <a:solidFill>
              <a:schemeClr val="tx1"/>
            </a:solidFill>
          </a:endParaRPr>
        </a:p>
      </dgm:t>
    </dgm:pt>
    <dgm:pt modelId="{4BCC2502-DA75-4A07-8FD9-ACF51D5D2D1C}" type="sibTrans" cxnId="{895BB4FC-0E8B-437A-9529-F1930183D436}">
      <dgm:prSet/>
      <dgm:spPr/>
      <dgm:t>
        <a:bodyPr/>
        <a:lstStyle/>
        <a:p>
          <a:pPr rtl="1"/>
          <a:endParaRPr lang="fa-IR" sz="2000" b="1">
            <a:solidFill>
              <a:schemeClr val="tx1"/>
            </a:solidFill>
          </a:endParaRPr>
        </a:p>
      </dgm:t>
    </dgm:pt>
    <dgm:pt modelId="{37222FA9-0414-4581-B1A2-FEC0F77265C5}" type="pres">
      <dgm:prSet presAssocID="{68067066-B256-4FB3-A7ED-A158CB8ACC2D}" presName="Name0" presStyleCnt="0">
        <dgm:presLayoutVars>
          <dgm:dir/>
          <dgm:animLvl val="lvl"/>
          <dgm:resizeHandles val="exact"/>
        </dgm:presLayoutVars>
      </dgm:prSet>
      <dgm:spPr/>
    </dgm:pt>
    <dgm:pt modelId="{3CB9D06B-CEB4-47C1-BABB-9E14FCB00D45}" type="pres">
      <dgm:prSet presAssocID="{4ADCFBDF-05F1-4B19-B92E-BBD6E9C435AC}" presName="parTxOnly" presStyleLbl="node1" presStyleIdx="0" presStyleCnt="3" custScaleX="10548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E568CB5-6998-45BA-A03B-ADE286F1266D}" type="pres">
      <dgm:prSet presAssocID="{1C4BE56E-7E05-45F7-A23B-70918CA11C50}" presName="parTxOnlySpace" presStyleCnt="0"/>
      <dgm:spPr/>
    </dgm:pt>
    <dgm:pt modelId="{3D133FC6-7FE5-48E4-B22D-295B142D0F76}" type="pres">
      <dgm:prSet presAssocID="{0A8B5B2F-47BB-4A1E-BD4A-610B338DDE70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3A6A4F9-1222-4693-8DB8-373480CE16D4}" type="pres">
      <dgm:prSet presAssocID="{F5ADB5AB-BFE2-47EA-A0D2-C90CE58E1FE1}" presName="parTxOnlySpace" presStyleCnt="0"/>
      <dgm:spPr/>
    </dgm:pt>
    <dgm:pt modelId="{0CD0209A-2A70-4985-9675-E35454A2AD60}" type="pres">
      <dgm:prSet presAssocID="{D75314BC-4C7D-4AD4-B10B-225754E6D435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CEDB445-7FAF-45AA-9D0C-A7B490E6771E}" type="presOf" srcId="{D75314BC-4C7D-4AD4-B10B-225754E6D435}" destId="{0CD0209A-2A70-4985-9675-E35454A2AD60}" srcOrd="0" destOrd="0" presId="urn:microsoft.com/office/officeart/2005/8/layout/chevron1"/>
    <dgm:cxn modelId="{3F203B02-4150-4209-ACCA-1D7C7432B0D7}" srcId="{68067066-B256-4FB3-A7ED-A158CB8ACC2D}" destId="{4ADCFBDF-05F1-4B19-B92E-BBD6E9C435AC}" srcOrd="0" destOrd="0" parTransId="{F959DB9A-6128-4793-A94E-117FC89C8D6C}" sibTransId="{1C4BE56E-7E05-45F7-A23B-70918CA11C50}"/>
    <dgm:cxn modelId="{895BB4FC-0E8B-437A-9529-F1930183D436}" srcId="{68067066-B256-4FB3-A7ED-A158CB8ACC2D}" destId="{D75314BC-4C7D-4AD4-B10B-225754E6D435}" srcOrd="2" destOrd="0" parTransId="{E7AF16AB-8467-4015-8C96-80C647DFE6C4}" sibTransId="{4BCC2502-DA75-4A07-8FD9-ACF51D5D2D1C}"/>
    <dgm:cxn modelId="{231F2948-50E5-4B0A-8CCB-62E78D8BC7D1}" type="presOf" srcId="{68067066-B256-4FB3-A7ED-A158CB8ACC2D}" destId="{37222FA9-0414-4581-B1A2-FEC0F77265C5}" srcOrd="0" destOrd="0" presId="urn:microsoft.com/office/officeart/2005/8/layout/chevron1"/>
    <dgm:cxn modelId="{42587785-93F1-446C-850D-18B5CCE3CC43}" type="presOf" srcId="{4ADCFBDF-05F1-4B19-B92E-BBD6E9C435AC}" destId="{3CB9D06B-CEB4-47C1-BABB-9E14FCB00D45}" srcOrd="0" destOrd="0" presId="urn:microsoft.com/office/officeart/2005/8/layout/chevron1"/>
    <dgm:cxn modelId="{2919D6E3-6404-40F1-8A03-604C8E2907AB}" type="presOf" srcId="{0A8B5B2F-47BB-4A1E-BD4A-610B338DDE70}" destId="{3D133FC6-7FE5-48E4-B22D-295B142D0F76}" srcOrd="0" destOrd="0" presId="urn:microsoft.com/office/officeart/2005/8/layout/chevron1"/>
    <dgm:cxn modelId="{FDA071E3-514D-4AD3-9A57-2C81E6E4A9BC}" srcId="{68067066-B256-4FB3-A7ED-A158CB8ACC2D}" destId="{0A8B5B2F-47BB-4A1E-BD4A-610B338DDE70}" srcOrd="1" destOrd="0" parTransId="{86EE7808-C4B4-4E61-A90A-A5A5F98DC7D6}" sibTransId="{F5ADB5AB-BFE2-47EA-A0D2-C90CE58E1FE1}"/>
    <dgm:cxn modelId="{5D637BE1-D594-4A0C-8D29-1214A94C0A75}" type="presParOf" srcId="{37222FA9-0414-4581-B1A2-FEC0F77265C5}" destId="{3CB9D06B-CEB4-47C1-BABB-9E14FCB00D45}" srcOrd="0" destOrd="0" presId="urn:microsoft.com/office/officeart/2005/8/layout/chevron1"/>
    <dgm:cxn modelId="{84DF7829-0419-44E8-B0C7-5D4B2891F59E}" type="presParOf" srcId="{37222FA9-0414-4581-B1A2-FEC0F77265C5}" destId="{EE568CB5-6998-45BA-A03B-ADE286F1266D}" srcOrd="1" destOrd="0" presId="urn:microsoft.com/office/officeart/2005/8/layout/chevron1"/>
    <dgm:cxn modelId="{34428FD2-4F7A-457B-AC1A-92B1AF34878D}" type="presParOf" srcId="{37222FA9-0414-4581-B1A2-FEC0F77265C5}" destId="{3D133FC6-7FE5-48E4-B22D-295B142D0F76}" srcOrd="2" destOrd="0" presId="urn:microsoft.com/office/officeart/2005/8/layout/chevron1"/>
    <dgm:cxn modelId="{871FBB48-5759-427E-91EB-003055836636}" type="presParOf" srcId="{37222FA9-0414-4581-B1A2-FEC0F77265C5}" destId="{D3A6A4F9-1222-4693-8DB8-373480CE16D4}" srcOrd="3" destOrd="0" presId="urn:microsoft.com/office/officeart/2005/8/layout/chevron1"/>
    <dgm:cxn modelId="{A0304737-5D2D-4780-8DAB-9E3E641915A0}" type="presParOf" srcId="{37222FA9-0414-4581-B1A2-FEC0F77265C5}" destId="{0CD0209A-2A70-4985-9675-E35454A2AD60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4E391F55-2F83-407D-96FA-A9DA8B04A896}" type="doc">
      <dgm:prSet loTypeId="urn:microsoft.com/office/officeart/2005/8/layout/hierarchy2" loCatId="hierarchy" qsTypeId="urn:microsoft.com/office/officeart/2005/8/quickstyle/simple1" qsCatId="simple" csTypeId="urn:microsoft.com/office/officeart/2005/8/colors/accent5_5" csCatId="accent5" phldr="1"/>
      <dgm:spPr/>
      <dgm:t>
        <a:bodyPr/>
        <a:lstStyle/>
        <a:p>
          <a:pPr rtl="1"/>
          <a:endParaRPr lang="fa-IR"/>
        </a:p>
      </dgm:t>
    </dgm:pt>
    <dgm:pt modelId="{482EA165-A7CB-48CF-89A8-90831BD09B85}">
      <dgm:prSet phldrT="[Text]" custT="1"/>
      <dgm:spPr/>
      <dgm:t>
        <a:bodyPr/>
        <a:lstStyle/>
        <a:p>
          <a:pPr rtl="1"/>
          <a:r>
            <a:rPr lang="en-US" sz="1600" b="1">
              <a:solidFill>
                <a:schemeClr val="tx1"/>
              </a:solidFill>
            </a:rPr>
            <a:t>Resectoscope</a:t>
          </a:r>
          <a:endParaRPr lang="fa-IR" sz="1600" b="1" dirty="0">
            <a:solidFill>
              <a:schemeClr val="tx1"/>
            </a:solidFill>
          </a:endParaRPr>
        </a:p>
      </dgm:t>
    </dgm:pt>
    <dgm:pt modelId="{F4BD11B1-BEB4-482B-AB2D-C4D97045CAE2}" type="parTrans" cxnId="{C6323623-3BA4-4373-94FD-9A3C1721E29E}">
      <dgm:prSet/>
      <dgm:spPr/>
      <dgm:t>
        <a:bodyPr/>
        <a:lstStyle/>
        <a:p>
          <a:pPr rtl="1"/>
          <a:endParaRPr lang="fa-IR" sz="1600" b="0">
            <a:solidFill>
              <a:schemeClr val="tx1"/>
            </a:solidFill>
          </a:endParaRPr>
        </a:p>
      </dgm:t>
    </dgm:pt>
    <dgm:pt modelId="{9D549AA3-9FF3-4B58-B8B5-45C7CF4C8797}" type="sibTrans" cxnId="{C6323623-3BA4-4373-94FD-9A3C1721E29E}">
      <dgm:prSet/>
      <dgm:spPr/>
      <dgm:t>
        <a:bodyPr/>
        <a:lstStyle/>
        <a:p>
          <a:pPr rtl="1"/>
          <a:endParaRPr lang="fa-IR" sz="1600" b="0">
            <a:solidFill>
              <a:schemeClr val="tx1"/>
            </a:solidFill>
          </a:endParaRPr>
        </a:p>
      </dgm:t>
    </dgm:pt>
    <dgm:pt modelId="{F9D0E751-E4C5-4854-8929-AB69DCD69798}">
      <dgm:prSet phldrT="[Text]" custT="1"/>
      <dgm:spPr/>
      <dgm:t>
        <a:bodyPr/>
        <a:lstStyle/>
        <a:p>
          <a:pPr marL="0" marR="0" lvl="0" indent="0" defTabSz="914400" rtl="1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600" b="1">
              <a:solidFill>
                <a:schemeClr val="tx1"/>
              </a:solidFill>
            </a:rPr>
            <a:t>8.7mm(26fr)</a:t>
          </a:r>
          <a:endParaRPr lang="fa-IR" sz="1600" b="1">
            <a:solidFill>
              <a:schemeClr val="tx1"/>
            </a:solidFill>
          </a:endParaRPr>
        </a:p>
        <a:p>
          <a:pPr marL="0" lvl="0" defTabSz="15557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a-IR" sz="1600" b="1" dirty="0">
            <a:solidFill>
              <a:schemeClr val="tx1"/>
            </a:solidFill>
          </a:endParaRPr>
        </a:p>
      </dgm:t>
    </dgm:pt>
    <dgm:pt modelId="{E28C39B1-B73A-4B59-9002-3387378C659D}" type="parTrans" cxnId="{7C35AE8D-2EEA-431E-963C-1A3F27669560}">
      <dgm:prSet custT="1"/>
      <dgm:spPr/>
      <dgm:t>
        <a:bodyPr/>
        <a:lstStyle/>
        <a:p>
          <a:pPr rtl="1"/>
          <a:endParaRPr lang="fa-IR" sz="1600" b="0">
            <a:solidFill>
              <a:schemeClr val="tx1"/>
            </a:solidFill>
          </a:endParaRPr>
        </a:p>
      </dgm:t>
    </dgm:pt>
    <dgm:pt modelId="{D192893B-8710-4177-AA9C-C1BE16C773E7}" type="sibTrans" cxnId="{7C35AE8D-2EEA-431E-963C-1A3F27669560}">
      <dgm:prSet/>
      <dgm:spPr/>
      <dgm:t>
        <a:bodyPr/>
        <a:lstStyle/>
        <a:p>
          <a:pPr rtl="1"/>
          <a:endParaRPr lang="fa-IR" sz="1600" b="0">
            <a:solidFill>
              <a:schemeClr val="tx1"/>
            </a:solidFill>
          </a:endParaRPr>
        </a:p>
      </dgm:t>
    </dgm:pt>
    <dgm:pt modelId="{FA461FE7-FF6A-4EA2-B642-13988CEDFDB5}">
      <dgm:prSet phldrT="[Text]" custT="1"/>
      <dgm:spPr/>
      <dgm:t>
        <a:bodyPr/>
        <a:lstStyle/>
        <a:p>
          <a:pPr rtl="1"/>
          <a:r>
            <a:rPr lang="en-US" sz="1600" b="1">
              <a:solidFill>
                <a:schemeClr val="tx1"/>
              </a:solidFill>
            </a:rPr>
            <a:t>7.3mm(22fr) </a:t>
          </a:r>
          <a:endParaRPr lang="fa-IR" sz="1600" b="1" dirty="0">
            <a:solidFill>
              <a:schemeClr val="tx1"/>
            </a:solidFill>
          </a:endParaRPr>
        </a:p>
      </dgm:t>
    </dgm:pt>
    <dgm:pt modelId="{8E4D9182-E7B3-481D-B51B-6CA3232CC6D2}" type="parTrans" cxnId="{6FD06DA6-8531-49A7-BE01-DC97BDF0A8A5}">
      <dgm:prSet custT="1"/>
      <dgm:spPr/>
      <dgm:t>
        <a:bodyPr/>
        <a:lstStyle/>
        <a:p>
          <a:pPr rtl="1"/>
          <a:endParaRPr lang="fa-IR" sz="1600" b="0">
            <a:solidFill>
              <a:schemeClr val="tx1"/>
            </a:solidFill>
          </a:endParaRPr>
        </a:p>
      </dgm:t>
    </dgm:pt>
    <dgm:pt modelId="{879124AE-64E9-4000-BCA9-C14111B1CAC5}" type="sibTrans" cxnId="{6FD06DA6-8531-49A7-BE01-DC97BDF0A8A5}">
      <dgm:prSet/>
      <dgm:spPr/>
      <dgm:t>
        <a:bodyPr/>
        <a:lstStyle/>
        <a:p>
          <a:pPr rtl="1"/>
          <a:endParaRPr lang="fa-IR" sz="1600" b="0">
            <a:solidFill>
              <a:schemeClr val="tx1"/>
            </a:solidFill>
          </a:endParaRPr>
        </a:p>
      </dgm:t>
    </dgm:pt>
    <dgm:pt modelId="{AC307E9C-A5C7-4E0B-8043-ED46FD706900}">
      <dgm:prSet custT="1"/>
      <dgm:spPr/>
      <dgm:t>
        <a:bodyPr/>
        <a:lstStyle/>
        <a:p>
          <a:pPr rtl="1"/>
          <a:r>
            <a:rPr lang="en-US" sz="1600" b="1" dirty="0">
              <a:solidFill>
                <a:schemeClr val="tx1"/>
              </a:solidFill>
            </a:rPr>
            <a:t>large uterus (endometrial ablation)</a:t>
          </a:r>
        </a:p>
      </dgm:t>
    </dgm:pt>
    <dgm:pt modelId="{0B88A48E-66A6-4591-B4C3-0FAEC6184EA2}" type="parTrans" cxnId="{C3A96444-DE92-4352-AE09-10A95E0C18ED}">
      <dgm:prSet custT="1"/>
      <dgm:spPr/>
      <dgm:t>
        <a:bodyPr/>
        <a:lstStyle/>
        <a:p>
          <a:pPr rtl="1"/>
          <a:endParaRPr lang="fa-IR" sz="1600" b="0">
            <a:solidFill>
              <a:schemeClr val="tx1"/>
            </a:solidFill>
          </a:endParaRPr>
        </a:p>
      </dgm:t>
    </dgm:pt>
    <dgm:pt modelId="{0D0C6492-3F74-4181-B954-454047F09768}" type="sibTrans" cxnId="{C3A96444-DE92-4352-AE09-10A95E0C18ED}">
      <dgm:prSet/>
      <dgm:spPr/>
      <dgm:t>
        <a:bodyPr/>
        <a:lstStyle/>
        <a:p>
          <a:pPr rtl="1"/>
          <a:endParaRPr lang="fa-IR" sz="1600" b="0">
            <a:solidFill>
              <a:schemeClr val="tx1"/>
            </a:solidFill>
          </a:endParaRPr>
        </a:p>
      </dgm:t>
    </dgm:pt>
    <dgm:pt modelId="{8932FFCB-50BC-496B-B441-24536938FA78}">
      <dgm:prSet custT="1"/>
      <dgm:spPr/>
      <dgm:t>
        <a:bodyPr/>
        <a:lstStyle/>
        <a:p>
          <a:pPr rtl="1"/>
          <a:r>
            <a:rPr lang="en-US" sz="1600" b="1" dirty="0">
              <a:solidFill>
                <a:schemeClr val="tx1"/>
              </a:solidFill>
            </a:rPr>
            <a:t>pathologies (myoma) with a diameter larger than 3 cm</a:t>
          </a:r>
          <a:endParaRPr lang="fa-IR" sz="1600" b="1" dirty="0">
            <a:solidFill>
              <a:schemeClr val="tx1"/>
            </a:solidFill>
          </a:endParaRPr>
        </a:p>
      </dgm:t>
    </dgm:pt>
    <dgm:pt modelId="{37792485-659F-444C-9B9E-DC4AC4BD79DB}" type="parTrans" cxnId="{6E2C5BB8-6332-40DA-A5C1-481E9E0FA60B}">
      <dgm:prSet custT="1"/>
      <dgm:spPr/>
      <dgm:t>
        <a:bodyPr/>
        <a:lstStyle/>
        <a:p>
          <a:pPr rtl="1"/>
          <a:endParaRPr lang="fa-IR" sz="1600" b="0">
            <a:solidFill>
              <a:schemeClr val="tx1"/>
            </a:solidFill>
          </a:endParaRPr>
        </a:p>
      </dgm:t>
    </dgm:pt>
    <dgm:pt modelId="{E92A5456-A2ED-440F-9CD4-A4DC114F8A58}" type="sibTrans" cxnId="{6E2C5BB8-6332-40DA-A5C1-481E9E0FA60B}">
      <dgm:prSet/>
      <dgm:spPr/>
      <dgm:t>
        <a:bodyPr/>
        <a:lstStyle/>
        <a:p>
          <a:pPr rtl="1"/>
          <a:endParaRPr lang="fa-IR" sz="1600" b="0">
            <a:solidFill>
              <a:schemeClr val="tx1"/>
            </a:solidFill>
          </a:endParaRPr>
        </a:p>
      </dgm:t>
    </dgm:pt>
    <dgm:pt modelId="{3FF9E501-F549-4287-80E5-636F78F65529}">
      <dgm:prSet custT="1"/>
      <dgm:spPr/>
      <dgm:t>
        <a:bodyPr/>
        <a:lstStyle/>
        <a:p>
          <a:pPr rtl="1"/>
          <a:r>
            <a:rPr lang="en-US" sz="1600" b="1" dirty="0">
              <a:solidFill>
                <a:schemeClr val="tx1"/>
              </a:solidFill>
            </a:rPr>
            <a:t>myoma is found to have a difficult intramural location</a:t>
          </a:r>
          <a:endParaRPr lang="fa-IR" sz="1600" b="1" dirty="0">
            <a:solidFill>
              <a:schemeClr val="tx1"/>
            </a:solidFill>
          </a:endParaRPr>
        </a:p>
      </dgm:t>
    </dgm:pt>
    <dgm:pt modelId="{4FB83DE6-B099-4AB7-8E58-93094B28C31E}" type="parTrans" cxnId="{7E2974E7-FA55-453D-A28D-FBEE7BBD639E}">
      <dgm:prSet custT="1"/>
      <dgm:spPr/>
      <dgm:t>
        <a:bodyPr/>
        <a:lstStyle/>
        <a:p>
          <a:pPr rtl="1"/>
          <a:endParaRPr lang="fa-IR" sz="1600" b="0">
            <a:solidFill>
              <a:schemeClr val="tx1"/>
            </a:solidFill>
          </a:endParaRPr>
        </a:p>
      </dgm:t>
    </dgm:pt>
    <dgm:pt modelId="{EABA4665-D548-4B89-A1F4-BE4CF00A91EA}" type="sibTrans" cxnId="{7E2974E7-FA55-453D-A28D-FBEE7BBD639E}">
      <dgm:prSet/>
      <dgm:spPr/>
      <dgm:t>
        <a:bodyPr/>
        <a:lstStyle/>
        <a:p>
          <a:pPr rtl="1"/>
          <a:endParaRPr lang="fa-IR" sz="1600" b="0">
            <a:solidFill>
              <a:schemeClr val="tx1"/>
            </a:solidFill>
          </a:endParaRPr>
        </a:p>
      </dgm:t>
    </dgm:pt>
    <dgm:pt modelId="{746A86B5-1EB0-4740-9B44-B029CDA0EBEA}" type="pres">
      <dgm:prSet presAssocID="{4E391F55-2F83-407D-96FA-A9DA8B04A896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B69F39B-C4D3-47CE-9444-873DB5ED394E}" type="pres">
      <dgm:prSet presAssocID="{482EA165-A7CB-48CF-89A8-90831BD09B85}" presName="root1" presStyleCnt="0"/>
      <dgm:spPr/>
    </dgm:pt>
    <dgm:pt modelId="{AD626C1F-B8B9-419F-AB38-1FDDE4624F8E}" type="pres">
      <dgm:prSet presAssocID="{482EA165-A7CB-48CF-89A8-90831BD09B85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1C268DC-CA81-4F47-B968-E89CFE6AA5F1}" type="pres">
      <dgm:prSet presAssocID="{482EA165-A7CB-48CF-89A8-90831BD09B85}" presName="level2hierChild" presStyleCnt="0"/>
      <dgm:spPr/>
    </dgm:pt>
    <dgm:pt modelId="{424CF26A-E559-4F84-A900-9A3A737A5B15}" type="pres">
      <dgm:prSet presAssocID="{E28C39B1-B73A-4B59-9002-3387378C659D}" presName="conn2-1" presStyleLbl="parChTrans1D2" presStyleIdx="0" presStyleCnt="2"/>
      <dgm:spPr/>
      <dgm:t>
        <a:bodyPr/>
        <a:lstStyle/>
        <a:p>
          <a:endParaRPr lang="en-US"/>
        </a:p>
      </dgm:t>
    </dgm:pt>
    <dgm:pt modelId="{CEB13E63-ECD7-44B9-A7F2-69BD0F2CE0AB}" type="pres">
      <dgm:prSet presAssocID="{E28C39B1-B73A-4B59-9002-3387378C659D}" presName="connTx" presStyleLbl="parChTrans1D2" presStyleIdx="0" presStyleCnt="2"/>
      <dgm:spPr/>
      <dgm:t>
        <a:bodyPr/>
        <a:lstStyle/>
        <a:p>
          <a:endParaRPr lang="en-US"/>
        </a:p>
      </dgm:t>
    </dgm:pt>
    <dgm:pt modelId="{41E9A55B-DA16-404E-A03E-B5367BDF4B82}" type="pres">
      <dgm:prSet presAssocID="{F9D0E751-E4C5-4854-8929-AB69DCD69798}" presName="root2" presStyleCnt="0"/>
      <dgm:spPr/>
    </dgm:pt>
    <dgm:pt modelId="{3289AE91-40CC-4DEE-8C3D-40391D81F70A}" type="pres">
      <dgm:prSet presAssocID="{F9D0E751-E4C5-4854-8929-AB69DCD69798}" presName="LevelTwoTextNode" presStyleLbl="node2" presStyleIdx="0" presStyleCnt="2" custLinFactNeighborX="1068" custLinFactNeighborY="-7692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6F4FCAA-5715-4A65-A8D5-8E20FE26BE02}" type="pres">
      <dgm:prSet presAssocID="{F9D0E751-E4C5-4854-8929-AB69DCD69798}" presName="level3hierChild" presStyleCnt="0"/>
      <dgm:spPr/>
    </dgm:pt>
    <dgm:pt modelId="{F2B2CBC3-94CA-4708-871B-C2CAB0E073A9}" type="pres">
      <dgm:prSet presAssocID="{37792485-659F-444C-9B9E-DC4AC4BD79DB}" presName="conn2-1" presStyleLbl="parChTrans1D3" presStyleIdx="0" presStyleCnt="3"/>
      <dgm:spPr/>
      <dgm:t>
        <a:bodyPr/>
        <a:lstStyle/>
        <a:p>
          <a:endParaRPr lang="en-US"/>
        </a:p>
      </dgm:t>
    </dgm:pt>
    <dgm:pt modelId="{632E1ED3-D214-4BED-A5E6-340CA5BE9FBC}" type="pres">
      <dgm:prSet presAssocID="{37792485-659F-444C-9B9E-DC4AC4BD79DB}" presName="connTx" presStyleLbl="parChTrans1D3" presStyleIdx="0" presStyleCnt="3"/>
      <dgm:spPr/>
      <dgm:t>
        <a:bodyPr/>
        <a:lstStyle/>
        <a:p>
          <a:endParaRPr lang="en-US"/>
        </a:p>
      </dgm:t>
    </dgm:pt>
    <dgm:pt modelId="{41862C3B-1436-4781-9B16-AD9FCF1457C2}" type="pres">
      <dgm:prSet presAssocID="{8932FFCB-50BC-496B-B441-24536938FA78}" presName="root2" presStyleCnt="0"/>
      <dgm:spPr/>
    </dgm:pt>
    <dgm:pt modelId="{00582196-2C9F-4F6A-BCF7-DDCC38D6A35B}" type="pres">
      <dgm:prSet presAssocID="{8932FFCB-50BC-496B-B441-24536938FA78}" presName="LevelTwoTextNode" presStyleLbl="node3" presStyleIdx="0" presStyleCnt="3" custScaleX="31490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3DD0581-88C6-44E8-88BD-511211B836A6}" type="pres">
      <dgm:prSet presAssocID="{8932FFCB-50BC-496B-B441-24536938FA78}" presName="level3hierChild" presStyleCnt="0"/>
      <dgm:spPr/>
    </dgm:pt>
    <dgm:pt modelId="{C0BA892A-24AD-46DC-99BA-BAD43521A258}" type="pres">
      <dgm:prSet presAssocID="{0B88A48E-66A6-4591-B4C3-0FAEC6184EA2}" presName="conn2-1" presStyleLbl="parChTrans1D3" presStyleIdx="1" presStyleCnt="3"/>
      <dgm:spPr/>
      <dgm:t>
        <a:bodyPr/>
        <a:lstStyle/>
        <a:p>
          <a:endParaRPr lang="en-US"/>
        </a:p>
      </dgm:t>
    </dgm:pt>
    <dgm:pt modelId="{2821DC75-2814-4E3E-BFCC-4C8D99E0A271}" type="pres">
      <dgm:prSet presAssocID="{0B88A48E-66A6-4591-B4C3-0FAEC6184EA2}" presName="connTx" presStyleLbl="parChTrans1D3" presStyleIdx="1" presStyleCnt="3"/>
      <dgm:spPr/>
      <dgm:t>
        <a:bodyPr/>
        <a:lstStyle/>
        <a:p>
          <a:endParaRPr lang="en-US"/>
        </a:p>
      </dgm:t>
    </dgm:pt>
    <dgm:pt modelId="{7D27E7AD-A4E7-4EAD-A74E-3B38760426B3}" type="pres">
      <dgm:prSet presAssocID="{AC307E9C-A5C7-4E0B-8043-ED46FD706900}" presName="root2" presStyleCnt="0"/>
      <dgm:spPr/>
    </dgm:pt>
    <dgm:pt modelId="{3E61D154-35D7-4B6A-9DCC-6C4BD430844F}" type="pres">
      <dgm:prSet presAssocID="{AC307E9C-A5C7-4E0B-8043-ED46FD706900}" presName="LevelTwoTextNode" presStyleLbl="node3" presStyleIdx="1" presStyleCnt="3" custScaleX="318867" custLinFactNeighborX="-2486" custLinFactNeighborY="-335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F2B32A9-7C42-4DD2-AE48-F72AC3BF0157}" type="pres">
      <dgm:prSet presAssocID="{AC307E9C-A5C7-4E0B-8043-ED46FD706900}" presName="level3hierChild" presStyleCnt="0"/>
      <dgm:spPr/>
    </dgm:pt>
    <dgm:pt modelId="{5B96D51C-D1B6-4384-8033-B8B6FB45713B}" type="pres">
      <dgm:prSet presAssocID="{4FB83DE6-B099-4AB7-8E58-93094B28C31E}" presName="conn2-1" presStyleLbl="parChTrans1D3" presStyleIdx="2" presStyleCnt="3"/>
      <dgm:spPr/>
      <dgm:t>
        <a:bodyPr/>
        <a:lstStyle/>
        <a:p>
          <a:endParaRPr lang="en-US"/>
        </a:p>
      </dgm:t>
    </dgm:pt>
    <dgm:pt modelId="{E3F4B47D-0D9A-4074-83FE-34CC16AF5021}" type="pres">
      <dgm:prSet presAssocID="{4FB83DE6-B099-4AB7-8E58-93094B28C31E}" presName="connTx" presStyleLbl="parChTrans1D3" presStyleIdx="2" presStyleCnt="3"/>
      <dgm:spPr/>
      <dgm:t>
        <a:bodyPr/>
        <a:lstStyle/>
        <a:p>
          <a:endParaRPr lang="en-US"/>
        </a:p>
      </dgm:t>
    </dgm:pt>
    <dgm:pt modelId="{786636C5-3917-4BFD-A029-4F2787843ABD}" type="pres">
      <dgm:prSet presAssocID="{3FF9E501-F549-4287-80E5-636F78F65529}" presName="root2" presStyleCnt="0"/>
      <dgm:spPr/>
    </dgm:pt>
    <dgm:pt modelId="{1E4A8A4C-D957-47B6-832C-6B4F7B37F6D8}" type="pres">
      <dgm:prSet presAssocID="{3FF9E501-F549-4287-80E5-636F78F65529}" presName="LevelTwoTextNode" presStyleLbl="node3" presStyleIdx="2" presStyleCnt="3" custScaleX="31818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A2FA7A5-D460-4E3A-AF79-B606CF08B56D}" type="pres">
      <dgm:prSet presAssocID="{3FF9E501-F549-4287-80E5-636F78F65529}" presName="level3hierChild" presStyleCnt="0"/>
      <dgm:spPr/>
    </dgm:pt>
    <dgm:pt modelId="{D5C9CE9B-A5BE-4B62-8B65-3999B191E8E6}" type="pres">
      <dgm:prSet presAssocID="{8E4D9182-E7B3-481D-B51B-6CA3232CC6D2}" presName="conn2-1" presStyleLbl="parChTrans1D2" presStyleIdx="1" presStyleCnt="2"/>
      <dgm:spPr/>
      <dgm:t>
        <a:bodyPr/>
        <a:lstStyle/>
        <a:p>
          <a:endParaRPr lang="en-US"/>
        </a:p>
      </dgm:t>
    </dgm:pt>
    <dgm:pt modelId="{974ECFE0-9B88-4ED7-BF66-BF8FA816888C}" type="pres">
      <dgm:prSet presAssocID="{8E4D9182-E7B3-481D-B51B-6CA3232CC6D2}" presName="connTx" presStyleLbl="parChTrans1D2" presStyleIdx="1" presStyleCnt="2"/>
      <dgm:spPr/>
      <dgm:t>
        <a:bodyPr/>
        <a:lstStyle/>
        <a:p>
          <a:endParaRPr lang="en-US"/>
        </a:p>
      </dgm:t>
    </dgm:pt>
    <dgm:pt modelId="{8AB83A9C-AF53-4E17-8D36-21C5762B23E4}" type="pres">
      <dgm:prSet presAssocID="{FA461FE7-FF6A-4EA2-B642-13988CEDFDB5}" presName="root2" presStyleCnt="0"/>
      <dgm:spPr/>
    </dgm:pt>
    <dgm:pt modelId="{F31272B7-BC15-4ADE-BBCA-F1B2E0971B86}" type="pres">
      <dgm:prSet presAssocID="{FA461FE7-FF6A-4EA2-B642-13988CEDFDB5}" presName="LevelTwoTextNode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8C3D1F5-4654-460E-BDAE-020288F50A34}" type="pres">
      <dgm:prSet presAssocID="{FA461FE7-FF6A-4EA2-B642-13988CEDFDB5}" presName="level3hierChild" presStyleCnt="0"/>
      <dgm:spPr/>
    </dgm:pt>
  </dgm:ptLst>
  <dgm:cxnLst>
    <dgm:cxn modelId="{778B053F-EACA-48E4-AFD6-CD30635EEF66}" type="presOf" srcId="{37792485-659F-444C-9B9E-DC4AC4BD79DB}" destId="{632E1ED3-D214-4BED-A5E6-340CA5BE9FBC}" srcOrd="1" destOrd="0" presId="urn:microsoft.com/office/officeart/2005/8/layout/hierarchy2"/>
    <dgm:cxn modelId="{4BCD62A3-31DA-4ADC-9EAB-F8A6931A48D8}" type="presOf" srcId="{E28C39B1-B73A-4B59-9002-3387378C659D}" destId="{424CF26A-E559-4F84-A900-9A3A737A5B15}" srcOrd="0" destOrd="0" presId="urn:microsoft.com/office/officeart/2005/8/layout/hierarchy2"/>
    <dgm:cxn modelId="{53F6E17E-004F-4064-A9BA-37F436BA2947}" type="presOf" srcId="{0B88A48E-66A6-4591-B4C3-0FAEC6184EA2}" destId="{C0BA892A-24AD-46DC-99BA-BAD43521A258}" srcOrd="0" destOrd="0" presId="urn:microsoft.com/office/officeart/2005/8/layout/hierarchy2"/>
    <dgm:cxn modelId="{6FD06DA6-8531-49A7-BE01-DC97BDF0A8A5}" srcId="{482EA165-A7CB-48CF-89A8-90831BD09B85}" destId="{FA461FE7-FF6A-4EA2-B642-13988CEDFDB5}" srcOrd="1" destOrd="0" parTransId="{8E4D9182-E7B3-481D-B51B-6CA3232CC6D2}" sibTransId="{879124AE-64E9-4000-BCA9-C14111B1CAC5}"/>
    <dgm:cxn modelId="{E65B772E-0DD8-4058-9CD8-BC1D1BA575F0}" type="presOf" srcId="{F9D0E751-E4C5-4854-8929-AB69DCD69798}" destId="{3289AE91-40CC-4DEE-8C3D-40391D81F70A}" srcOrd="0" destOrd="0" presId="urn:microsoft.com/office/officeart/2005/8/layout/hierarchy2"/>
    <dgm:cxn modelId="{1B791BD3-3955-44A7-B5CD-AF96239E1839}" type="presOf" srcId="{37792485-659F-444C-9B9E-DC4AC4BD79DB}" destId="{F2B2CBC3-94CA-4708-871B-C2CAB0E073A9}" srcOrd="0" destOrd="0" presId="urn:microsoft.com/office/officeart/2005/8/layout/hierarchy2"/>
    <dgm:cxn modelId="{FD2A0A42-F61B-45BB-9B5E-2EBAA70F6ED8}" type="presOf" srcId="{4FB83DE6-B099-4AB7-8E58-93094B28C31E}" destId="{5B96D51C-D1B6-4384-8033-B8B6FB45713B}" srcOrd="0" destOrd="0" presId="urn:microsoft.com/office/officeart/2005/8/layout/hierarchy2"/>
    <dgm:cxn modelId="{1B182216-C913-42CC-A6C2-45F04A61F3EB}" type="presOf" srcId="{AC307E9C-A5C7-4E0B-8043-ED46FD706900}" destId="{3E61D154-35D7-4B6A-9DCC-6C4BD430844F}" srcOrd="0" destOrd="0" presId="urn:microsoft.com/office/officeart/2005/8/layout/hierarchy2"/>
    <dgm:cxn modelId="{0B9723E4-662C-41BA-97F3-DB14811EBE4D}" type="presOf" srcId="{3FF9E501-F549-4287-80E5-636F78F65529}" destId="{1E4A8A4C-D957-47B6-832C-6B4F7B37F6D8}" srcOrd="0" destOrd="0" presId="urn:microsoft.com/office/officeart/2005/8/layout/hierarchy2"/>
    <dgm:cxn modelId="{B17103D3-A5AF-4D28-A258-09AF0D4C4340}" type="presOf" srcId="{482EA165-A7CB-48CF-89A8-90831BD09B85}" destId="{AD626C1F-B8B9-419F-AB38-1FDDE4624F8E}" srcOrd="0" destOrd="0" presId="urn:microsoft.com/office/officeart/2005/8/layout/hierarchy2"/>
    <dgm:cxn modelId="{26394505-895D-4420-8FA4-9BC115FA89BD}" type="presOf" srcId="{E28C39B1-B73A-4B59-9002-3387378C659D}" destId="{CEB13E63-ECD7-44B9-A7F2-69BD0F2CE0AB}" srcOrd="1" destOrd="0" presId="urn:microsoft.com/office/officeart/2005/8/layout/hierarchy2"/>
    <dgm:cxn modelId="{89984B54-85D6-41F0-9D84-7F536E4A8537}" type="presOf" srcId="{4FB83DE6-B099-4AB7-8E58-93094B28C31E}" destId="{E3F4B47D-0D9A-4074-83FE-34CC16AF5021}" srcOrd="1" destOrd="0" presId="urn:microsoft.com/office/officeart/2005/8/layout/hierarchy2"/>
    <dgm:cxn modelId="{8316A086-CB44-480F-BBCB-BEB66A8052C7}" type="presOf" srcId="{8E4D9182-E7B3-481D-B51B-6CA3232CC6D2}" destId="{974ECFE0-9B88-4ED7-BF66-BF8FA816888C}" srcOrd="1" destOrd="0" presId="urn:microsoft.com/office/officeart/2005/8/layout/hierarchy2"/>
    <dgm:cxn modelId="{1C201515-F934-43C6-93A3-7DCE81D45405}" type="presOf" srcId="{4E391F55-2F83-407D-96FA-A9DA8B04A896}" destId="{746A86B5-1EB0-4740-9B44-B029CDA0EBEA}" srcOrd="0" destOrd="0" presId="urn:microsoft.com/office/officeart/2005/8/layout/hierarchy2"/>
    <dgm:cxn modelId="{C3A96444-DE92-4352-AE09-10A95E0C18ED}" srcId="{F9D0E751-E4C5-4854-8929-AB69DCD69798}" destId="{AC307E9C-A5C7-4E0B-8043-ED46FD706900}" srcOrd="1" destOrd="0" parTransId="{0B88A48E-66A6-4591-B4C3-0FAEC6184EA2}" sibTransId="{0D0C6492-3F74-4181-B954-454047F09768}"/>
    <dgm:cxn modelId="{D1CC4BCA-9F54-4C67-96CF-6A5E9DB7A51B}" type="presOf" srcId="{FA461FE7-FF6A-4EA2-B642-13988CEDFDB5}" destId="{F31272B7-BC15-4ADE-BBCA-F1B2E0971B86}" srcOrd="0" destOrd="0" presId="urn:microsoft.com/office/officeart/2005/8/layout/hierarchy2"/>
    <dgm:cxn modelId="{1D86313E-B0FB-47C7-906F-D35FC4576640}" type="presOf" srcId="{8932FFCB-50BC-496B-B441-24536938FA78}" destId="{00582196-2C9F-4F6A-BCF7-DDCC38D6A35B}" srcOrd="0" destOrd="0" presId="urn:microsoft.com/office/officeart/2005/8/layout/hierarchy2"/>
    <dgm:cxn modelId="{6E2C5BB8-6332-40DA-A5C1-481E9E0FA60B}" srcId="{F9D0E751-E4C5-4854-8929-AB69DCD69798}" destId="{8932FFCB-50BC-496B-B441-24536938FA78}" srcOrd="0" destOrd="0" parTransId="{37792485-659F-444C-9B9E-DC4AC4BD79DB}" sibTransId="{E92A5456-A2ED-440F-9CD4-A4DC114F8A58}"/>
    <dgm:cxn modelId="{C6323623-3BA4-4373-94FD-9A3C1721E29E}" srcId="{4E391F55-2F83-407D-96FA-A9DA8B04A896}" destId="{482EA165-A7CB-48CF-89A8-90831BD09B85}" srcOrd="0" destOrd="0" parTransId="{F4BD11B1-BEB4-482B-AB2D-C4D97045CAE2}" sibTransId="{9D549AA3-9FF3-4B58-B8B5-45C7CF4C8797}"/>
    <dgm:cxn modelId="{7E2974E7-FA55-453D-A28D-FBEE7BBD639E}" srcId="{F9D0E751-E4C5-4854-8929-AB69DCD69798}" destId="{3FF9E501-F549-4287-80E5-636F78F65529}" srcOrd="2" destOrd="0" parTransId="{4FB83DE6-B099-4AB7-8E58-93094B28C31E}" sibTransId="{EABA4665-D548-4B89-A1F4-BE4CF00A91EA}"/>
    <dgm:cxn modelId="{7C35AE8D-2EEA-431E-963C-1A3F27669560}" srcId="{482EA165-A7CB-48CF-89A8-90831BD09B85}" destId="{F9D0E751-E4C5-4854-8929-AB69DCD69798}" srcOrd="0" destOrd="0" parTransId="{E28C39B1-B73A-4B59-9002-3387378C659D}" sibTransId="{D192893B-8710-4177-AA9C-C1BE16C773E7}"/>
    <dgm:cxn modelId="{E0DE1D0A-5FF8-43DB-B577-96DD93883CD5}" type="presOf" srcId="{8E4D9182-E7B3-481D-B51B-6CA3232CC6D2}" destId="{D5C9CE9B-A5BE-4B62-8B65-3999B191E8E6}" srcOrd="0" destOrd="0" presId="urn:microsoft.com/office/officeart/2005/8/layout/hierarchy2"/>
    <dgm:cxn modelId="{A7D88D7B-5AC9-493B-86F2-DA599C438A17}" type="presOf" srcId="{0B88A48E-66A6-4591-B4C3-0FAEC6184EA2}" destId="{2821DC75-2814-4E3E-BFCC-4C8D99E0A271}" srcOrd="1" destOrd="0" presId="urn:microsoft.com/office/officeart/2005/8/layout/hierarchy2"/>
    <dgm:cxn modelId="{BB5479A9-3E53-4F0F-BF98-CA9A95482CE7}" type="presParOf" srcId="{746A86B5-1EB0-4740-9B44-B029CDA0EBEA}" destId="{FB69F39B-C4D3-47CE-9444-873DB5ED394E}" srcOrd="0" destOrd="0" presId="urn:microsoft.com/office/officeart/2005/8/layout/hierarchy2"/>
    <dgm:cxn modelId="{DC6852FA-D1A7-4565-8F02-2D1ADAADCB81}" type="presParOf" srcId="{FB69F39B-C4D3-47CE-9444-873DB5ED394E}" destId="{AD626C1F-B8B9-419F-AB38-1FDDE4624F8E}" srcOrd="0" destOrd="0" presId="urn:microsoft.com/office/officeart/2005/8/layout/hierarchy2"/>
    <dgm:cxn modelId="{7458C1CF-73BC-4084-A8D1-64C9E5E7B7FA}" type="presParOf" srcId="{FB69F39B-C4D3-47CE-9444-873DB5ED394E}" destId="{C1C268DC-CA81-4F47-B968-E89CFE6AA5F1}" srcOrd="1" destOrd="0" presId="urn:microsoft.com/office/officeart/2005/8/layout/hierarchy2"/>
    <dgm:cxn modelId="{FA07AB99-32B0-4D63-B11A-F74FCFCD0CA7}" type="presParOf" srcId="{C1C268DC-CA81-4F47-B968-E89CFE6AA5F1}" destId="{424CF26A-E559-4F84-A900-9A3A737A5B15}" srcOrd="0" destOrd="0" presId="urn:microsoft.com/office/officeart/2005/8/layout/hierarchy2"/>
    <dgm:cxn modelId="{FE15E263-D765-4DB7-9B39-F7F0899E2EAA}" type="presParOf" srcId="{424CF26A-E559-4F84-A900-9A3A737A5B15}" destId="{CEB13E63-ECD7-44B9-A7F2-69BD0F2CE0AB}" srcOrd="0" destOrd="0" presId="urn:microsoft.com/office/officeart/2005/8/layout/hierarchy2"/>
    <dgm:cxn modelId="{9971E189-1C5A-46A8-85EB-9618D9C82194}" type="presParOf" srcId="{C1C268DC-CA81-4F47-B968-E89CFE6AA5F1}" destId="{41E9A55B-DA16-404E-A03E-B5367BDF4B82}" srcOrd="1" destOrd="0" presId="urn:microsoft.com/office/officeart/2005/8/layout/hierarchy2"/>
    <dgm:cxn modelId="{178D4111-BD4F-4C50-9F19-74508CB649B5}" type="presParOf" srcId="{41E9A55B-DA16-404E-A03E-B5367BDF4B82}" destId="{3289AE91-40CC-4DEE-8C3D-40391D81F70A}" srcOrd="0" destOrd="0" presId="urn:microsoft.com/office/officeart/2005/8/layout/hierarchy2"/>
    <dgm:cxn modelId="{FA74E17B-468A-479A-A8E0-009404712A1C}" type="presParOf" srcId="{41E9A55B-DA16-404E-A03E-B5367BDF4B82}" destId="{66F4FCAA-5715-4A65-A8D5-8E20FE26BE02}" srcOrd="1" destOrd="0" presId="urn:microsoft.com/office/officeart/2005/8/layout/hierarchy2"/>
    <dgm:cxn modelId="{175B5BD6-16E8-40B6-93D4-2D4BA464146B}" type="presParOf" srcId="{66F4FCAA-5715-4A65-A8D5-8E20FE26BE02}" destId="{F2B2CBC3-94CA-4708-871B-C2CAB0E073A9}" srcOrd="0" destOrd="0" presId="urn:microsoft.com/office/officeart/2005/8/layout/hierarchy2"/>
    <dgm:cxn modelId="{38176F58-1A4B-4F6F-A110-6E464489212C}" type="presParOf" srcId="{F2B2CBC3-94CA-4708-871B-C2CAB0E073A9}" destId="{632E1ED3-D214-4BED-A5E6-340CA5BE9FBC}" srcOrd="0" destOrd="0" presId="urn:microsoft.com/office/officeart/2005/8/layout/hierarchy2"/>
    <dgm:cxn modelId="{74ABB870-3798-469D-9736-F38267DD8187}" type="presParOf" srcId="{66F4FCAA-5715-4A65-A8D5-8E20FE26BE02}" destId="{41862C3B-1436-4781-9B16-AD9FCF1457C2}" srcOrd="1" destOrd="0" presId="urn:microsoft.com/office/officeart/2005/8/layout/hierarchy2"/>
    <dgm:cxn modelId="{542E8ACE-2FF7-4835-BE0D-9FB7C5C56459}" type="presParOf" srcId="{41862C3B-1436-4781-9B16-AD9FCF1457C2}" destId="{00582196-2C9F-4F6A-BCF7-DDCC38D6A35B}" srcOrd="0" destOrd="0" presId="urn:microsoft.com/office/officeart/2005/8/layout/hierarchy2"/>
    <dgm:cxn modelId="{52CCCD9F-BD26-4A96-8964-F0AE21B3356A}" type="presParOf" srcId="{41862C3B-1436-4781-9B16-AD9FCF1457C2}" destId="{E3DD0581-88C6-44E8-88BD-511211B836A6}" srcOrd="1" destOrd="0" presId="urn:microsoft.com/office/officeart/2005/8/layout/hierarchy2"/>
    <dgm:cxn modelId="{FA54D4A0-0EE7-4E22-9BED-6661637AAB92}" type="presParOf" srcId="{66F4FCAA-5715-4A65-A8D5-8E20FE26BE02}" destId="{C0BA892A-24AD-46DC-99BA-BAD43521A258}" srcOrd="2" destOrd="0" presId="urn:microsoft.com/office/officeart/2005/8/layout/hierarchy2"/>
    <dgm:cxn modelId="{DE789D43-58E8-44E8-B95D-B6A2182F8340}" type="presParOf" srcId="{C0BA892A-24AD-46DC-99BA-BAD43521A258}" destId="{2821DC75-2814-4E3E-BFCC-4C8D99E0A271}" srcOrd="0" destOrd="0" presId="urn:microsoft.com/office/officeart/2005/8/layout/hierarchy2"/>
    <dgm:cxn modelId="{B73FDA24-D959-416C-9B08-F08CAC54F4B5}" type="presParOf" srcId="{66F4FCAA-5715-4A65-A8D5-8E20FE26BE02}" destId="{7D27E7AD-A4E7-4EAD-A74E-3B38760426B3}" srcOrd="3" destOrd="0" presId="urn:microsoft.com/office/officeart/2005/8/layout/hierarchy2"/>
    <dgm:cxn modelId="{22FF9972-ECAA-4EA0-BC1B-59B43E6A0620}" type="presParOf" srcId="{7D27E7AD-A4E7-4EAD-A74E-3B38760426B3}" destId="{3E61D154-35D7-4B6A-9DCC-6C4BD430844F}" srcOrd="0" destOrd="0" presId="urn:microsoft.com/office/officeart/2005/8/layout/hierarchy2"/>
    <dgm:cxn modelId="{66853513-47AE-403B-B1D4-BB6CCE7A3AB3}" type="presParOf" srcId="{7D27E7AD-A4E7-4EAD-A74E-3B38760426B3}" destId="{7F2B32A9-7C42-4DD2-AE48-F72AC3BF0157}" srcOrd="1" destOrd="0" presId="urn:microsoft.com/office/officeart/2005/8/layout/hierarchy2"/>
    <dgm:cxn modelId="{E593C3F3-6986-4B63-9E6F-0CE4A586F1B0}" type="presParOf" srcId="{66F4FCAA-5715-4A65-A8D5-8E20FE26BE02}" destId="{5B96D51C-D1B6-4384-8033-B8B6FB45713B}" srcOrd="4" destOrd="0" presId="urn:microsoft.com/office/officeart/2005/8/layout/hierarchy2"/>
    <dgm:cxn modelId="{0B683ECB-FB72-408C-8356-934AB9EDC522}" type="presParOf" srcId="{5B96D51C-D1B6-4384-8033-B8B6FB45713B}" destId="{E3F4B47D-0D9A-4074-83FE-34CC16AF5021}" srcOrd="0" destOrd="0" presId="urn:microsoft.com/office/officeart/2005/8/layout/hierarchy2"/>
    <dgm:cxn modelId="{F3B13899-DBC5-4574-B6C7-95ED3D9A8DEB}" type="presParOf" srcId="{66F4FCAA-5715-4A65-A8D5-8E20FE26BE02}" destId="{786636C5-3917-4BFD-A029-4F2787843ABD}" srcOrd="5" destOrd="0" presId="urn:microsoft.com/office/officeart/2005/8/layout/hierarchy2"/>
    <dgm:cxn modelId="{575781F9-DC6B-4FF5-967A-DA62AB26DE5F}" type="presParOf" srcId="{786636C5-3917-4BFD-A029-4F2787843ABD}" destId="{1E4A8A4C-D957-47B6-832C-6B4F7B37F6D8}" srcOrd="0" destOrd="0" presId="urn:microsoft.com/office/officeart/2005/8/layout/hierarchy2"/>
    <dgm:cxn modelId="{9E91F321-E99D-48FF-BED7-9BBB0FA3D566}" type="presParOf" srcId="{786636C5-3917-4BFD-A029-4F2787843ABD}" destId="{BA2FA7A5-D460-4E3A-AF79-B606CF08B56D}" srcOrd="1" destOrd="0" presId="urn:microsoft.com/office/officeart/2005/8/layout/hierarchy2"/>
    <dgm:cxn modelId="{E5FA4B8A-ADBA-47F4-A539-89D3A47F41B2}" type="presParOf" srcId="{C1C268DC-CA81-4F47-B968-E89CFE6AA5F1}" destId="{D5C9CE9B-A5BE-4B62-8B65-3999B191E8E6}" srcOrd="2" destOrd="0" presId="urn:microsoft.com/office/officeart/2005/8/layout/hierarchy2"/>
    <dgm:cxn modelId="{74536252-FBC4-4A4D-8FD5-CFA0A5710A56}" type="presParOf" srcId="{D5C9CE9B-A5BE-4B62-8B65-3999B191E8E6}" destId="{974ECFE0-9B88-4ED7-BF66-BF8FA816888C}" srcOrd="0" destOrd="0" presId="urn:microsoft.com/office/officeart/2005/8/layout/hierarchy2"/>
    <dgm:cxn modelId="{B33DA0CA-B4F9-4FE7-9EE4-ECD483599390}" type="presParOf" srcId="{C1C268DC-CA81-4F47-B968-E89CFE6AA5F1}" destId="{8AB83A9C-AF53-4E17-8D36-21C5762B23E4}" srcOrd="3" destOrd="0" presId="urn:microsoft.com/office/officeart/2005/8/layout/hierarchy2"/>
    <dgm:cxn modelId="{99A17104-AC88-4F28-AC6A-3CE3EFF02F88}" type="presParOf" srcId="{8AB83A9C-AF53-4E17-8D36-21C5762B23E4}" destId="{F31272B7-BC15-4ADE-BBCA-F1B2E0971B86}" srcOrd="0" destOrd="0" presId="urn:microsoft.com/office/officeart/2005/8/layout/hierarchy2"/>
    <dgm:cxn modelId="{3EE1CC03-8A84-4899-80A8-04D9D282F79A}" type="presParOf" srcId="{8AB83A9C-AF53-4E17-8D36-21C5762B23E4}" destId="{98C3D1F5-4654-460E-BDAE-020288F50A34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F17F976-6679-4AEB-8342-4475CC539455}">
      <dsp:nvSpPr>
        <dsp:cNvPr id="0" name=""/>
        <dsp:cNvSpPr/>
      </dsp:nvSpPr>
      <dsp:spPr>
        <a:xfrm>
          <a:off x="5188" y="170001"/>
          <a:ext cx="1930260" cy="772104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6012" tIns="32004" rIns="32004" bIns="32004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>
              <a:solidFill>
                <a:schemeClr val="tx1"/>
              </a:solidFill>
            </a:rPr>
            <a:t>Base of uterus</a:t>
          </a:r>
          <a:endParaRPr lang="fa-IR" sz="2400" kern="1200" dirty="0">
            <a:solidFill>
              <a:schemeClr val="tx1"/>
            </a:solidFill>
          </a:endParaRPr>
        </a:p>
      </dsp:txBody>
      <dsp:txXfrm>
        <a:off x="391240" y="170001"/>
        <a:ext cx="1158156" cy="772104"/>
      </dsp:txXfrm>
    </dsp:sp>
    <dsp:sp modelId="{F6AEDBCF-F02C-49BF-B362-01E253DFD55E}">
      <dsp:nvSpPr>
        <dsp:cNvPr id="0" name=""/>
        <dsp:cNvSpPr/>
      </dsp:nvSpPr>
      <dsp:spPr>
        <a:xfrm>
          <a:off x="1742423" y="170001"/>
          <a:ext cx="1930260" cy="772104"/>
        </a:xfrm>
        <a:prstGeom prst="chevron">
          <a:avLst/>
        </a:prstGeom>
        <a:solidFill>
          <a:schemeClr val="accent4">
            <a:hueOff val="1960178"/>
            <a:satOff val="-8155"/>
            <a:lumOff val="1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6012" tIns="32004" rIns="32004" bIns="32004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>
              <a:solidFill>
                <a:schemeClr val="tx1"/>
              </a:solidFill>
            </a:rPr>
            <a:t>Rt ostium</a:t>
          </a:r>
          <a:endParaRPr lang="fa-IR" sz="2400" kern="1200" dirty="0">
            <a:solidFill>
              <a:schemeClr val="tx1"/>
            </a:solidFill>
          </a:endParaRPr>
        </a:p>
      </dsp:txBody>
      <dsp:txXfrm>
        <a:off x="2128475" y="170001"/>
        <a:ext cx="1158156" cy="772104"/>
      </dsp:txXfrm>
    </dsp:sp>
    <dsp:sp modelId="{AD14747E-1353-4003-BF58-467475CE7A48}">
      <dsp:nvSpPr>
        <dsp:cNvPr id="0" name=""/>
        <dsp:cNvSpPr/>
      </dsp:nvSpPr>
      <dsp:spPr>
        <a:xfrm>
          <a:off x="3479657" y="170001"/>
          <a:ext cx="1930260" cy="772104"/>
        </a:xfrm>
        <a:prstGeom prst="chevron">
          <a:avLst/>
        </a:prstGeom>
        <a:solidFill>
          <a:schemeClr val="accent4">
            <a:hueOff val="3920356"/>
            <a:satOff val="-16311"/>
            <a:lumOff val="384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6012" tIns="32004" rIns="32004" bIns="32004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>
              <a:solidFill>
                <a:schemeClr val="tx1"/>
              </a:solidFill>
            </a:rPr>
            <a:t>Lt ostium</a:t>
          </a:r>
          <a:endParaRPr lang="fa-IR" sz="2400" kern="1200" dirty="0">
            <a:solidFill>
              <a:schemeClr val="tx1"/>
            </a:solidFill>
          </a:endParaRPr>
        </a:p>
      </dsp:txBody>
      <dsp:txXfrm>
        <a:off x="3865709" y="170001"/>
        <a:ext cx="1158156" cy="772104"/>
      </dsp:txXfrm>
    </dsp:sp>
    <dsp:sp modelId="{7570E8F8-F49C-4277-8A04-139C3B6EEF07}">
      <dsp:nvSpPr>
        <dsp:cNvPr id="0" name=""/>
        <dsp:cNvSpPr/>
      </dsp:nvSpPr>
      <dsp:spPr>
        <a:xfrm>
          <a:off x="5216891" y="170001"/>
          <a:ext cx="1930260" cy="772104"/>
        </a:xfrm>
        <a:prstGeom prst="chevron">
          <a:avLst/>
        </a:prstGeom>
        <a:solidFill>
          <a:schemeClr val="accent4">
            <a:hueOff val="5880535"/>
            <a:satOff val="-24466"/>
            <a:lumOff val="5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6012" tIns="32004" rIns="32004" bIns="32004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>
              <a:solidFill>
                <a:schemeClr val="tx1"/>
              </a:solidFill>
            </a:rPr>
            <a:t>Ant wall</a:t>
          </a:r>
          <a:endParaRPr lang="fa-IR" sz="2400" kern="1200" dirty="0">
            <a:solidFill>
              <a:schemeClr val="tx1"/>
            </a:solidFill>
          </a:endParaRPr>
        </a:p>
      </dsp:txBody>
      <dsp:txXfrm>
        <a:off x="5602943" y="170001"/>
        <a:ext cx="1158156" cy="772104"/>
      </dsp:txXfrm>
    </dsp:sp>
    <dsp:sp modelId="{70D48E00-EBD5-48AC-A5C7-759E3F454517}">
      <dsp:nvSpPr>
        <dsp:cNvPr id="0" name=""/>
        <dsp:cNvSpPr/>
      </dsp:nvSpPr>
      <dsp:spPr>
        <a:xfrm>
          <a:off x="8696549" y="171854"/>
          <a:ext cx="1930260" cy="772104"/>
        </a:xfrm>
        <a:prstGeom prst="chevron">
          <a:avLst/>
        </a:prstGeom>
        <a:solidFill>
          <a:schemeClr val="accent4">
            <a:hueOff val="7840713"/>
            <a:satOff val="-32622"/>
            <a:lumOff val="768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6012" tIns="32004" rIns="32004" bIns="32004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>
              <a:solidFill>
                <a:schemeClr val="tx1"/>
              </a:solidFill>
            </a:rPr>
            <a:t>Cervical channel</a:t>
          </a:r>
          <a:endParaRPr lang="fa-IR" sz="2400" kern="1200" dirty="0">
            <a:solidFill>
              <a:schemeClr val="tx1"/>
            </a:solidFill>
          </a:endParaRPr>
        </a:p>
      </dsp:txBody>
      <dsp:txXfrm>
        <a:off x="9082601" y="171854"/>
        <a:ext cx="1158156" cy="772104"/>
      </dsp:txXfrm>
    </dsp:sp>
    <dsp:sp modelId="{7009138D-0130-48F7-94B5-DE999F777D5E}">
      <dsp:nvSpPr>
        <dsp:cNvPr id="0" name=""/>
        <dsp:cNvSpPr/>
      </dsp:nvSpPr>
      <dsp:spPr>
        <a:xfrm>
          <a:off x="6941714" y="184841"/>
          <a:ext cx="1930260" cy="772104"/>
        </a:xfrm>
        <a:prstGeom prst="chevron">
          <a:avLst/>
        </a:prstGeom>
        <a:solidFill>
          <a:schemeClr val="accent4">
            <a:hueOff val="9800891"/>
            <a:satOff val="-40777"/>
            <a:lumOff val="960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6012" tIns="32004" rIns="32004" bIns="32004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>
              <a:solidFill>
                <a:schemeClr val="tx1"/>
              </a:solidFill>
            </a:rPr>
            <a:t>Post wall</a:t>
          </a:r>
          <a:endParaRPr lang="fa-IR" sz="2400" kern="1200" dirty="0">
            <a:solidFill>
              <a:schemeClr val="tx1"/>
            </a:solidFill>
          </a:endParaRPr>
        </a:p>
      </dsp:txBody>
      <dsp:txXfrm>
        <a:off x="7327766" y="184841"/>
        <a:ext cx="1158156" cy="772104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14E488-D5CA-415C-95C8-8F50B91DF692}">
      <dsp:nvSpPr>
        <dsp:cNvPr id="0" name=""/>
        <dsp:cNvSpPr/>
      </dsp:nvSpPr>
      <dsp:spPr>
        <a:xfrm>
          <a:off x="1113631" y="148780"/>
          <a:ext cx="2089948" cy="653108"/>
        </a:xfrm>
        <a:prstGeom prst="rect">
          <a:avLst/>
        </a:prstGeom>
        <a:solidFill>
          <a:schemeClr val="accent4">
            <a:alpha val="4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42372" tIns="60960" rIns="60960" bIns="6096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/>
            <a:t>12 ‘angel</a:t>
          </a:r>
          <a:endParaRPr lang="fa-IR" sz="1600" b="1" kern="1200" dirty="0"/>
        </a:p>
      </dsp:txBody>
      <dsp:txXfrm>
        <a:off x="1113631" y="148780"/>
        <a:ext cx="2089948" cy="653108"/>
      </dsp:txXfrm>
    </dsp:sp>
    <dsp:sp modelId="{67592519-B805-4659-8654-0781DAC81A69}">
      <dsp:nvSpPr>
        <dsp:cNvPr id="0" name=""/>
        <dsp:cNvSpPr/>
      </dsp:nvSpPr>
      <dsp:spPr>
        <a:xfrm>
          <a:off x="1026549" y="54442"/>
          <a:ext cx="457176" cy="68576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6000" r="-66000"/>
          </a:stretch>
        </a:blipFill>
        <a:ln w="127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97303F2-7B4A-46B8-B9B5-35309BE9D0A0}">
      <dsp:nvSpPr>
        <dsp:cNvPr id="0" name=""/>
        <dsp:cNvSpPr/>
      </dsp:nvSpPr>
      <dsp:spPr>
        <a:xfrm>
          <a:off x="1113631" y="970971"/>
          <a:ext cx="2089948" cy="653108"/>
        </a:xfrm>
        <a:prstGeom prst="rect">
          <a:avLst/>
        </a:prstGeom>
        <a:solidFill>
          <a:schemeClr val="accent4">
            <a:alpha val="4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42372" tIns="60960" rIns="60960" bIns="6096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/>
            <a:t>Cutting loop</a:t>
          </a:r>
          <a:endParaRPr lang="fa-IR" sz="1600" b="1" kern="1200" dirty="0"/>
        </a:p>
      </dsp:txBody>
      <dsp:txXfrm>
        <a:off x="1113631" y="970971"/>
        <a:ext cx="2089948" cy="653108"/>
      </dsp:txXfrm>
    </dsp:sp>
    <dsp:sp modelId="{855CDD86-E5F7-4A3E-86A5-5FCFAF9EFB02}">
      <dsp:nvSpPr>
        <dsp:cNvPr id="0" name=""/>
        <dsp:cNvSpPr/>
      </dsp:nvSpPr>
      <dsp:spPr>
        <a:xfrm>
          <a:off x="1026549" y="876633"/>
          <a:ext cx="457176" cy="68576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6000" r="-66000"/>
          </a:stretch>
        </a:blipFill>
        <a:ln w="127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BC0D4DA-7299-4C14-84DA-825F197C40FF}">
      <dsp:nvSpPr>
        <dsp:cNvPr id="0" name=""/>
        <dsp:cNvSpPr/>
      </dsp:nvSpPr>
      <dsp:spPr>
        <a:xfrm>
          <a:off x="1113631" y="1793162"/>
          <a:ext cx="2089948" cy="653108"/>
        </a:xfrm>
        <a:prstGeom prst="rect">
          <a:avLst/>
        </a:prstGeom>
        <a:solidFill>
          <a:schemeClr val="accent4">
            <a:alpha val="4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42372" tIns="60960" rIns="60960" bIns="6096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/>
            <a:t>2 </a:t>
          </a:r>
          <a:r>
            <a:rPr lang="en-US" sz="1600" b="1" kern="1200" dirty="0" err="1"/>
            <a:t>sheet:suction-irrigation</a:t>
          </a:r>
          <a:endParaRPr lang="fa-IR" sz="1600" b="1" kern="1200" dirty="0"/>
        </a:p>
      </dsp:txBody>
      <dsp:txXfrm>
        <a:off x="1113631" y="1793162"/>
        <a:ext cx="2089948" cy="653108"/>
      </dsp:txXfrm>
    </dsp:sp>
    <dsp:sp modelId="{9759276C-166C-4EE2-B778-0B9C5DEFFE22}">
      <dsp:nvSpPr>
        <dsp:cNvPr id="0" name=""/>
        <dsp:cNvSpPr/>
      </dsp:nvSpPr>
      <dsp:spPr>
        <a:xfrm>
          <a:off x="1026549" y="1698825"/>
          <a:ext cx="457176" cy="68576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6000" r="-66000"/>
          </a:stretch>
        </a:blipFill>
        <a:ln w="127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14E488-D5CA-415C-95C8-8F50B91DF692}">
      <dsp:nvSpPr>
        <dsp:cNvPr id="0" name=""/>
        <dsp:cNvSpPr/>
      </dsp:nvSpPr>
      <dsp:spPr>
        <a:xfrm>
          <a:off x="749159" y="115106"/>
          <a:ext cx="2227469" cy="696084"/>
        </a:xfrm>
        <a:prstGeom prst="rect">
          <a:avLst/>
        </a:prstGeom>
        <a:solidFill>
          <a:schemeClr val="accent2">
            <a:alpha val="4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71481" tIns="60960" rIns="60960" bIns="6096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/>
            <a:t>Micro-coagulating </a:t>
          </a:r>
          <a:r>
            <a:rPr lang="en-US" sz="1600" b="1" kern="1200" dirty="0" err="1"/>
            <a:t>electrude</a:t>
          </a:r>
          <a:endParaRPr lang="fa-IR" sz="1600" b="1" kern="1200" dirty="0"/>
        </a:p>
      </dsp:txBody>
      <dsp:txXfrm>
        <a:off x="749159" y="115106"/>
        <a:ext cx="2227469" cy="696084"/>
      </dsp:txXfrm>
    </dsp:sp>
    <dsp:sp modelId="{67592519-B805-4659-8654-0781DAC81A69}">
      <dsp:nvSpPr>
        <dsp:cNvPr id="0" name=""/>
        <dsp:cNvSpPr/>
      </dsp:nvSpPr>
      <dsp:spPr>
        <a:xfrm>
          <a:off x="656348" y="14560"/>
          <a:ext cx="487258" cy="730888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6000" r="-66000"/>
          </a:stretch>
        </a:blip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97303F2-7B4A-46B8-B9B5-35309BE9D0A0}">
      <dsp:nvSpPr>
        <dsp:cNvPr id="0" name=""/>
        <dsp:cNvSpPr/>
      </dsp:nvSpPr>
      <dsp:spPr>
        <a:xfrm>
          <a:off x="749159" y="991398"/>
          <a:ext cx="2227469" cy="696084"/>
        </a:xfrm>
        <a:prstGeom prst="rect">
          <a:avLst/>
        </a:prstGeom>
        <a:solidFill>
          <a:schemeClr val="accent2">
            <a:alpha val="4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71481" tIns="60960" rIns="60960" bIns="6096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/>
            <a:t>22fr &amp; 26fr</a:t>
          </a:r>
          <a:endParaRPr lang="fa-IR" sz="1600" b="1" kern="1200" dirty="0"/>
        </a:p>
      </dsp:txBody>
      <dsp:txXfrm>
        <a:off x="749159" y="991398"/>
        <a:ext cx="2227469" cy="696084"/>
      </dsp:txXfrm>
    </dsp:sp>
    <dsp:sp modelId="{855CDD86-E5F7-4A3E-86A5-5FCFAF9EFB02}">
      <dsp:nvSpPr>
        <dsp:cNvPr id="0" name=""/>
        <dsp:cNvSpPr/>
      </dsp:nvSpPr>
      <dsp:spPr>
        <a:xfrm>
          <a:off x="645560" y="843747"/>
          <a:ext cx="487258" cy="730888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6000" r="-66000"/>
          </a:stretch>
        </a:blip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C16FFE-E98F-47C1-B34B-238CC2A301B3}">
      <dsp:nvSpPr>
        <dsp:cNvPr id="0" name=""/>
        <dsp:cNvSpPr/>
      </dsp:nvSpPr>
      <dsp:spPr>
        <a:xfrm rot="10800000">
          <a:off x="1693169" y="2117"/>
          <a:ext cx="5973935" cy="753825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32416" tIns="76200" rIns="142240" bIns="762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>
              <a:solidFill>
                <a:schemeClr val="tx1"/>
              </a:solidFill>
            </a:rPr>
            <a:t>Medical history  </a:t>
          </a:r>
          <a:endParaRPr lang="en-US" sz="2000" b="1" kern="1200" dirty="0">
            <a:solidFill>
              <a:schemeClr val="tx1"/>
            </a:solidFill>
          </a:endParaRPr>
        </a:p>
      </dsp:txBody>
      <dsp:txXfrm rot="10800000">
        <a:off x="1881625" y="2117"/>
        <a:ext cx="5785479" cy="753825"/>
      </dsp:txXfrm>
    </dsp:sp>
    <dsp:sp modelId="{BD1F24DA-2410-41BB-BDD7-B7E85F0FF7E4}">
      <dsp:nvSpPr>
        <dsp:cNvPr id="0" name=""/>
        <dsp:cNvSpPr/>
      </dsp:nvSpPr>
      <dsp:spPr>
        <a:xfrm>
          <a:off x="1316256" y="2117"/>
          <a:ext cx="753825" cy="753825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2000" r="-52000"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4F77B748-49D1-4156-B52C-FE36D3D3E4DC}">
      <dsp:nvSpPr>
        <dsp:cNvPr id="0" name=""/>
        <dsp:cNvSpPr/>
      </dsp:nvSpPr>
      <dsp:spPr>
        <a:xfrm rot="10800000">
          <a:off x="1693169" y="980966"/>
          <a:ext cx="5973935" cy="753825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32416" tIns="76200" rIns="142240" bIns="762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>
              <a:solidFill>
                <a:schemeClr val="tx1"/>
              </a:solidFill>
            </a:rPr>
            <a:t>Explanation of the techniques</a:t>
          </a:r>
          <a:endParaRPr lang="fa-IR" sz="2000" kern="1200" dirty="0">
            <a:solidFill>
              <a:schemeClr val="tx1"/>
            </a:solidFill>
          </a:endParaRPr>
        </a:p>
      </dsp:txBody>
      <dsp:txXfrm rot="10800000">
        <a:off x="1881625" y="980966"/>
        <a:ext cx="5785479" cy="753825"/>
      </dsp:txXfrm>
    </dsp:sp>
    <dsp:sp modelId="{23517C17-5BF6-4AE0-A68D-23685FEF9F94}">
      <dsp:nvSpPr>
        <dsp:cNvPr id="0" name=""/>
        <dsp:cNvSpPr/>
      </dsp:nvSpPr>
      <dsp:spPr>
        <a:xfrm>
          <a:off x="1316256" y="980966"/>
          <a:ext cx="753825" cy="753825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2000" r="-52000"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42EECA4A-96A8-4D4E-8A2F-7E9B24D0B833}">
      <dsp:nvSpPr>
        <dsp:cNvPr id="0" name=""/>
        <dsp:cNvSpPr/>
      </dsp:nvSpPr>
      <dsp:spPr>
        <a:xfrm rot="10800000">
          <a:off x="1693169" y="1959815"/>
          <a:ext cx="5973935" cy="753825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32416" tIns="76200" rIns="142240" bIns="762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>
              <a:solidFill>
                <a:schemeClr val="tx1"/>
              </a:solidFill>
            </a:rPr>
            <a:t>Informed consent should be obtained   </a:t>
          </a:r>
          <a:endParaRPr lang="en-US" sz="2000" b="1" kern="1200" dirty="0">
            <a:solidFill>
              <a:schemeClr val="tx1"/>
            </a:solidFill>
          </a:endParaRPr>
        </a:p>
      </dsp:txBody>
      <dsp:txXfrm rot="10800000">
        <a:off x="1881625" y="1959815"/>
        <a:ext cx="5785479" cy="753825"/>
      </dsp:txXfrm>
    </dsp:sp>
    <dsp:sp modelId="{D1E63F8E-959D-471E-BDAA-4CAE7AF46631}">
      <dsp:nvSpPr>
        <dsp:cNvPr id="0" name=""/>
        <dsp:cNvSpPr/>
      </dsp:nvSpPr>
      <dsp:spPr>
        <a:xfrm>
          <a:off x="1316256" y="1959815"/>
          <a:ext cx="753825" cy="753825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2000" r="-52000"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DCFD724B-14E8-436D-BC27-1632AB5286A0}">
      <dsp:nvSpPr>
        <dsp:cNvPr id="0" name=""/>
        <dsp:cNvSpPr/>
      </dsp:nvSpPr>
      <dsp:spPr>
        <a:xfrm rot="10800000">
          <a:off x="1693169" y="2938663"/>
          <a:ext cx="5973935" cy="753825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32416" tIns="76200" rIns="142240" bIns="76200" numCol="1" spcCol="1270" anchor="ctr" anchorCtr="0">
          <a:noAutofit/>
        </a:bodyPr>
        <a:lstStyle/>
        <a:p>
          <a:pPr marL="0" marR="0" lvl="0" indent="0" algn="ctr" defTabSz="914400" rtl="1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en-US" sz="2000" b="1" kern="1200" dirty="0">
            <a:solidFill>
              <a:schemeClr val="tx1"/>
            </a:solidFill>
          </a:endParaRPr>
        </a:p>
        <a:p>
          <a:pPr marL="0" marR="0" lvl="0" indent="0" algn="ctr" defTabSz="914400" rtl="1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2000" b="1" kern="1200" dirty="0">
              <a:solidFill>
                <a:schemeClr val="tx1"/>
              </a:solidFill>
            </a:rPr>
            <a:t>Gynecological position</a:t>
          </a:r>
          <a:endParaRPr lang="fa-IR" sz="2000" kern="1200" dirty="0">
            <a:solidFill>
              <a:schemeClr val="tx1"/>
            </a:solidFill>
          </a:endParaRPr>
        </a:p>
        <a:p>
          <a:pPr marL="0" lvl="0" algn="ctr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000" b="1" kern="1200" dirty="0">
            <a:solidFill>
              <a:schemeClr val="tx1"/>
            </a:solidFill>
          </a:endParaRPr>
        </a:p>
      </dsp:txBody>
      <dsp:txXfrm rot="10800000">
        <a:off x="1881625" y="2938663"/>
        <a:ext cx="5785479" cy="753825"/>
      </dsp:txXfrm>
    </dsp:sp>
    <dsp:sp modelId="{66F831D0-19E0-420D-B035-36E3913AAC7B}">
      <dsp:nvSpPr>
        <dsp:cNvPr id="0" name=""/>
        <dsp:cNvSpPr/>
      </dsp:nvSpPr>
      <dsp:spPr>
        <a:xfrm>
          <a:off x="1316256" y="2938663"/>
          <a:ext cx="753825" cy="753825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2000" r="-52000"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942FFA4D-3A0E-4644-9072-3BBFC9933A7B}">
      <dsp:nvSpPr>
        <dsp:cNvPr id="0" name=""/>
        <dsp:cNvSpPr/>
      </dsp:nvSpPr>
      <dsp:spPr>
        <a:xfrm rot="10800000">
          <a:off x="1693169" y="3917512"/>
          <a:ext cx="5973935" cy="753825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32416" tIns="76200" rIns="142240" bIns="76200" numCol="1" spcCol="1270" anchor="ctr" anchorCtr="0">
          <a:noAutofit/>
        </a:bodyPr>
        <a:lstStyle/>
        <a:p>
          <a:pPr marL="0" marR="0" lvl="0" indent="0" algn="ctr" defTabSz="914400" rtl="1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2000" b="1" kern="1200" dirty="0">
              <a:solidFill>
                <a:schemeClr val="tx1"/>
              </a:solidFill>
            </a:rPr>
            <a:t>Bimanual examination  </a:t>
          </a:r>
          <a:endParaRPr lang="fa-IR" sz="2000" kern="1200" dirty="0">
            <a:solidFill>
              <a:schemeClr val="tx1"/>
            </a:solidFill>
          </a:endParaRPr>
        </a:p>
      </dsp:txBody>
      <dsp:txXfrm rot="10800000">
        <a:off x="1881625" y="3917512"/>
        <a:ext cx="5785479" cy="753825"/>
      </dsp:txXfrm>
    </dsp:sp>
    <dsp:sp modelId="{1FD5CF5E-F116-4BD0-8E33-2FAFC8048817}">
      <dsp:nvSpPr>
        <dsp:cNvPr id="0" name=""/>
        <dsp:cNvSpPr/>
      </dsp:nvSpPr>
      <dsp:spPr>
        <a:xfrm>
          <a:off x="1316256" y="3917512"/>
          <a:ext cx="753825" cy="753825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2000" r="-52000"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41C60BC-E8DB-4C4E-809C-FD2CC83FB516}">
      <dsp:nvSpPr>
        <dsp:cNvPr id="0" name=""/>
        <dsp:cNvSpPr/>
      </dsp:nvSpPr>
      <dsp:spPr>
        <a:xfrm>
          <a:off x="0" y="626"/>
          <a:ext cx="1742302" cy="1008000"/>
        </a:xfrm>
        <a:prstGeom prst="rightArrow">
          <a:avLst/>
        </a:prstGeom>
        <a:solidFill>
          <a:schemeClr val="accent2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BFB42F3-12AC-4392-9E4A-4BB8F1F27663}">
      <dsp:nvSpPr>
        <dsp:cNvPr id="0" name=""/>
        <dsp:cNvSpPr/>
      </dsp:nvSpPr>
      <dsp:spPr>
        <a:xfrm>
          <a:off x="140541" y="252626"/>
          <a:ext cx="1427530" cy="504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82880" rIns="0" bIns="18288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/>
            <a:t>Must be check</a:t>
          </a:r>
          <a:endParaRPr lang="fa-IR" sz="1800" b="1" kern="1200" dirty="0"/>
        </a:p>
      </dsp:txBody>
      <dsp:txXfrm>
        <a:off x="140541" y="252626"/>
        <a:ext cx="1427530" cy="50400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1BAB89-9520-4C4F-A07F-1103B83751EA}">
      <dsp:nvSpPr>
        <dsp:cNvPr id="0" name=""/>
        <dsp:cNvSpPr/>
      </dsp:nvSpPr>
      <dsp:spPr>
        <a:xfrm>
          <a:off x="1464769" y="1923097"/>
          <a:ext cx="2209489" cy="1911297"/>
        </a:xfrm>
        <a:prstGeom prst="hexagon">
          <a:avLst>
            <a:gd name="adj" fmla="val 28570"/>
            <a:gd name="vf" fmla="val 115470"/>
          </a:avLst>
        </a:prstGeom>
        <a:blipFill rotWithShape="0">
          <a:blip xmlns:r="http://schemas.openxmlformats.org/officeDocument/2006/relationships" r:embed="rId1"/>
          <a:srcRect/>
          <a:stretch>
            <a:fillRect l="-25000" r="-25000"/>
          </a:stretch>
        </a:blipFill>
        <a:ln w="127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1600" kern="1200" dirty="0"/>
        </a:p>
      </dsp:txBody>
      <dsp:txXfrm>
        <a:off x="1830912" y="2239826"/>
        <a:ext cx="1477203" cy="1277839"/>
      </dsp:txXfrm>
    </dsp:sp>
    <dsp:sp modelId="{97CDFD5D-7D39-49F9-A6DB-42EE1C56D8EA}">
      <dsp:nvSpPr>
        <dsp:cNvPr id="0" name=""/>
        <dsp:cNvSpPr/>
      </dsp:nvSpPr>
      <dsp:spPr>
        <a:xfrm>
          <a:off x="2848334" y="1008670"/>
          <a:ext cx="833633" cy="718285"/>
        </a:xfrm>
        <a:prstGeom prst="hexagon">
          <a:avLst>
            <a:gd name="adj" fmla="val 28900"/>
            <a:gd name="vf" fmla="val 115470"/>
          </a:avLst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E2D037B-55B2-45B3-A053-E1CD8431C1C5}">
      <dsp:nvSpPr>
        <dsp:cNvPr id="0" name=""/>
        <dsp:cNvSpPr/>
      </dsp:nvSpPr>
      <dsp:spPr>
        <a:xfrm>
          <a:off x="1668295" y="184770"/>
          <a:ext cx="1810660" cy="1566434"/>
        </a:xfrm>
        <a:prstGeom prst="hexagon">
          <a:avLst>
            <a:gd name="adj" fmla="val 2857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Char char="•"/>
          </a:pPr>
          <a:r>
            <a:rPr lang="en-US" sz="1600" b="1" kern="1200" dirty="0"/>
            <a:t>TELEPACK X</a:t>
          </a:r>
          <a:endParaRPr lang="fa-IR" sz="1600" kern="1200" dirty="0"/>
        </a:p>
      </dsp:txBody>
      <dsp:txXfrm>
        <a:off x="1968360" y="444362"/>
        <a:ext cx="1210530" cy="1047250"/>
      </dsp:txXfrm>
    </dsp:sp>
    <dsp:sp modelId="{77459C4B-C52E-48D8-8441-1492D17E8A4E}">
      <dsp:nvSpPr>
        <dsp:cNvPr id="0" name=""/>
        <dsp:cNvSpPr/>
      </dsp:nvSpPr>
      <dsp:spPr>
        <a:xfrm>
          <a:off x="3821250" y="2351482"/>
          <a:ext cx="833633" cy="718285"/>
        </a:xfrm>
        <a:prstGeom prst="hexagon">
          <a:avLst>
            <a:gd name="adj" fmla="val 28900"/>
            <a:gd name="vf" fmla="val 115470"/>
          </a:avLst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F6AEAAB-7C2E-4FEA-BF5E-351F0CB7FC09}">
      <dsp:nvSpPr>
        <dsp:cNvPr id="0" name=""/>
        <dsp:cNvSpPr/>
      </dsp:nvSpPr>
      <dsp:spPr>
        <a:xfrm>
          <a:off x="3328882" y="1148232"/>
          <a:ext cx="1810660" cy="1566434"/>
        </a:xfrm>
        <a:prstGeom prst="hexagon">
          <a:avLst>
            <a:gd name="adj" fmla="val 2857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/>
            <a:t>a 24-Watt </a:t>
          </a:r>
          <a:r>
            <a:rPr lang="en-US" sz="1600" b="1" kern="1200" dirty="0">
              <a:solidFill>
                <a:srgbClr val="0070C0"/>
              </a:solidFill>
              <a:latin typeface="+mn-lt"/>
              <a:ea typeface="+mn-ea"/>
              <a:cs typeface="+mn-cs"/>
            </a:rPr>
            <a:t>cold</a:t>
          </a:r>
          <a:r>
            <a:rPr lang="en-US" sz="1600" b="1" kern="1200" dirty="0"/>
            <a:t> light source </a:t>
          </a:r>
        </a:p>
      </dsp:txBody>
      <dsp:txXfrm>
        <a:off x="3628947" y="1407824"/>
        <a:ext cx="1210530" cy="1047250"/>
      </dsp:txXfrm>
    </dsp:sp>
    <dsp:sp modelId="{A5D33693-CC98-4689-95F4-0F2B58EF611A}">
      <dsp:nvSpPr>
        <dsp:cNvPr id="0" name=""/>
        <dsp:cNvSpPr/>
      </dsp:nvSpPr>
      <dsp:spPr>
        <a:xfrm>
          <a:off x="3145400" y="3867265"/>
          <a:ext cx="833633" cy="718285"/>
        </a:xfrm>
        <a:prstGeom prst="hexagon">
          <a:avLst>
            <a:gd name="adj" fmla="val 28900"/>
            <a:gd name="vf" fmla="val 115470"/>
          </a:avLst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90B0F66-4C46-406E-9A7C-B96484B8C33C}">
      <dsp:nvSpPr>
        <dsp:cNvPr id="0" name=""/>
        <dsp:cNvSpPr/>
      </dsp:nvSpPr>
      <dsp:spPr>
        <a:xfrm>
          <a:off x="3328882" y="3042287"/>
          <a:ext cx="1810660" cy="1566434"/>
        </a:xfrm>
        <a:prstGeom prst="hexagon">
          <a:avLst>
            <a:gd name="adj" fmla="val 2857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Char char="•"/>
          </a:pPr>
          <a:r>
            <a:rPr lang="en-US" sz="1600" b="1" kern="1200"/>
            <a:t>keyboard </a:t>
          </a:r>
          <a:endParaRPr lang="fa-IR" sz="1600" kern="1200" dirty="0"/>
        </a:p>
      </dsp:txBody>
      <dsp:txXfrm>
        <a:off x="3628947" y="3301879"/>
        <a:ext cx="1210530" cy="1047250"/>
      </dsp:txXfrm>
    </dsp:sp>
    <dsp:sp modelId="{051D03F3-D3C3-483F-9550-B669E36A9566}">
      <dsp:nvSpPr>
        <dsp:cNvPr id="0" name=""/>
        <dsp:cNvSpPr/>
      </dsp:nvSpPr>
      <dsp:spPr>
        <a:xfrm>
          <a:off x="1468881" y="4024609"/>
          <a:ext cx="833633" cy="718285"/>
        </a:xfrm>
        <a:prstGeom prst="hexagon">
          <a:avLst>
            <a:gd name="adj" fmla="val 28900"/>
            <a:gd name="vf" fmla="val 115470"/>
          </a:avLst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7E09D55-3688-4AE2-85A0-EFA6370EE5C7}">
      <dsp:nvSpPr>
        <dsp:cNvPr id="0" name=""/>
        <dsp:cNvSpPr/>
      </dsp:nvSpPr>
      <dsp:spPr>
        <a:xfrm>
          <a:off x="1668295" y="4006827"/>
          <a:ext cx="1810660" cy="1566434"/>
        </a:xfrm>
        <a:prstGeom prst="hexagon">
          <a:avLst>
            <a:gd name="adj" fmla="val 2857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/>
            <a:t>documentation pack</a:t>
          </a:r>
          <a:endParaRPr lang="fa-IR" sz="1600" kern="1200" dirty="0"/>
        </a:p>
      </dsp:txBody>
      <dsp:txXfrm>
        <a:off x="1968360" y="4266419"/>
        <a:ext cx="1210530" cy="1047250"/>
      </dsp:txXfrm>
    </dsp:sp>
    <dsp:sp modelId="{1B1BE18D-CC77-47F2-B400-87390BF13191}">
      <dsp:nvSpPr>
        <dsp:cNvPr id="0" name=""/>
        <dsp:cNvSpPr/>
      </dsp:nvSpPr>
      <dsp:spPr>
        <a:xfrm>
          <a:off x="302110" y="2598935"/>
          <a:ext cx="833633" cy="718285"/>
        </a:xfrm>
        <a:prstGeom prst="hexagon">
          <a:avLst>
            <a:gd name="adj" fmla="val 28900"/>
            <a:gd name="vf" fmla="val 115470"/>
          </a:avLst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6D8B481-8749-49C0-B5BA-29128A585CAB}">
      <dsp:nvSpPr>
        <dsp:cNvPr id="0" name=""/>
        <dsp:cNvSpPr/>
      </dsp:nvSpPr>
      <dsp:spPr>
        <a:xfrm>
          <a:off x="99332" y="3202295"/>
          <a:ext cx="1810660" cy="1566434"/>
        </a:xfrm>
        <a:prstGeom prst="hexagon">
          <a:avLst>
            <a:gd name="adj" fmla="val 2857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Char char="•"/>
          </a:pPr>
          <a:r>
            <a:rPr lang="en-US" sz="1600" b="1" kern="1200"/>
            <a:t>LCD color monitor</a:t>
          </a:r>
          <a:endParaRPr lang="fa-IR" sz="1600" kern="1200" dirty="0"/>
        </a:p>
      </dsp:txBody>
      <dsp:txXfrm>
        <a:off x="399397" y="3461887"/>
        <a:ext cx="1210530" cy="1047250"/>
      </dsp:txXfrm>
    </dsp:sp>
    <dsp:sp modelId="{6420B836-F874-4F95-B059-0510F18A8FF1}">
      <dsp:nvSpPr>
        <dsp:cNvPr id="0" name=""/>
        <dsp:cNvSpPr/>
      </dsp:nvSpPr>
      <dsp:spPr>
        <a:xfrm>
          <a:off x="0" y="1146077"/>
          <a:ext cx="1810660" cy="1566434"/>
        </a:xfrm>
        <a:prstGeom prst="hexagon">
          <a:avLst>
            <a:gd name="adj" fmla="val 2857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/>
            <a:t>camera control unit</a:t>
          </a:r>
          <a:endParaRPr lang="fa-IR" sz="1600" kern="1200" dirty="0"/>
        </a:p>
      </dsp:txBody>
      <dsp:txXfrm>
        <a:off x="300065" y="1405669"/>
        <a:ext cx="1210530" cy="104725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9827CE-B43D-471F-9284-4A91D847C37B}">
      <dsp:nvSpPr>
        <dsp:cNvPr id="0" name=""/>
        <dsp:cNvSpPr/>
      </dsp:nvSpPr>
      <dsp:spPr>
        <a:xfrm>
          <a:off x="283765" y="0"/>
          <a:ext cx="4873625" cy="4873625"/>
        </a:xfrm>
        <a:prstGeom prst="triangle">
          <a:avLst/>
        </a:prstGeom>
        <a:solidFill>
          <a:srgbClr val="CCECFF"/>
        </a:solidFill>
        <a:ln w="12700" cap="flat" cmpd="sng" algn="ctr">
          <a:solidFill>
            <a:srgbClr val="00CC99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F985DDE-6942-4859-91B1-3C360609E053}">
      <dsp:nvSpPr>
        <dsp:cNvPr id="0" name=""/>
        <dsp:cNvSpPr/>
      </dsp:nvSpPr>
      <dsp:spPr>
        <a:xfrm>
          <a:off x="2720578" y="489980"/>
          <a:ext cx="3167856" cy="1153678"/>
        </a:xfrm>
        <a:prstGeom prst="roundRect">
          <a:avLst/>
        </a:prstGeom>
        <a:solidFill>
          <a:srgbClr val="FFFF00">
            <a:alpha val="90000"/>
          </a:srgb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/>
            <a:t>Greatest risk of Operation Hysteroscopy</a:t>
          </a:r>
          <a:r>
            <a:rPr lang="en-US" sz="2200" kern="1200" dirty="0"/>
            <a:t>:</a:t>
          </a:r>
          <a:endParaRPr lang="fa-IR" sz="2200" kern="1200" dirty="0"/>
        </a:p>
      </dsp:txBody>
      <dsp:txXfrm>
        <a:off x="2776896" y="546298"/>
        <a:ext cx="3055220" cy="1041042"/>
      </dsp:txXfrm>
    </dsp:sp>
    <dsp:sp modelId="{92F24E42-3C47-4E0A-BAE0-1DBBB9663CA8}">
      <dsp:nvSpPr>
        <dsp:cNvPr id="0" name=""/>
        <dsp:cNvSpPr/>
      </dsp:nvSpPr>
      <dsp:spPr>
        <a:xfrm>
          <a:off x="2720578" y="1787868"/>
          <a:ext cx="3167856" cy="1153678"/>
        </a:xfrm>
        <a:prstGeom prst="roundRect">
          <a:avLst/>
        </a:prstGeom>
        <a:solidFill>
          <a:srgbClr val="33CCCC">
            <a:alpha val="90000"/>
          </a:srgb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/>
            <a:t>-Distension Medium</a:t>
          </a:r>
          <a:endParaRPr lang="fa-IR" sz="2200" b="1" kern="1200" dirty="0"/>
        </a:p>
      </dsp:txBody>
      <dsp:txXfrm>
        <a:off x="2776896" y="1844186"/>
        <a:ext cx="3055220" cy="1041042"/>
      </dsp:txXfrm>
    </dsp:sp>
    <dsp:sp modelId="{73D4655B-12F6-4571-8F7C-02B974A60F2E}">
      <dsp:nvSpPr>
        <dsp:cNvPr id="0" name=""/>
        <dsp:cNvSpPr/>
      </dsp:nvSpPr>
      <dsp:spPr>
        <a:xfrm>
          <a:off x="2720578" y="3085756"/>
          <a:ext cx="3167856" cy="1153678"/>
        </a:xfrm>
        <a:prstGeom prst="roundRect">
          <a:avLst/>
        </a:prstGeom>
        <a:solidFill>
          <a:srgbClr val="FF6600">
            <a:alpha val="89804"/>
          </a:srgb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/>
            <a:t>-Extravasation syndrome</a:t>
          </a:r>
          <a:endParaRPr lang="fa-IR" sz="2200" b="1" kern="1200" dirty="0"/>
        </a:p>
      </dsp:txBody>
      <dsp:txXfrm>
        <a:off x="2776896" y="3142074"/>
        <a:ext cx="3055220" cy="104104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8E67218-6A64-4289-A511-1AF3B6B7B17B}">
      <dsp:nvSpPr>
        <dsp:cNvPr id="0" name=""/>
        <dsp:cNvSpPr/>
      </dsp:nvSpPr>
      <dsp:spPr>
        <a:xfrm>
          <a:off x="4396616" y="745509"/>
          <a:ext cx="405357" cy="4357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02678" y="0"/>
              </a:lnTo>
              <a:lnTo>
                <a:pt x="202678" y="435759"/>
              </a:lnTo>
              <a:lnTo>
                <a:pt x="405357" y="435759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561ACB9-D364-491B-B064-532B6DEEFC5D}">
      <dsp:nvSpPr>
        <dsp:cNvPr id="0" name=""/>
        <dsp:cNvSpPr/>
      </dsp:nvSpPr>
      <dsp:spPr>
        <a:xfrm>
          <a:off x="4396616" y="309749"/>
          <a:ext cx="405357" cy="435759"/>
        </a:xfrm>
        <a:custGeom>
          <a:avLst/>
          <a:gdLst/>
          <a:ahLst/>
          <a:cxnLst/>
          <a:rect l="0" t="0" r="0" b="0"/>
          <a:pathLst>
            <a:path>
              <a:moveTo>
                <a:pt x="0" y="435759"/>
              </a:moveTo>
              <a:lnTo>
                <a:pt x="202678" y="435759"/>
              </a:lnTo>
              <a:lnTo>
                <a:pt x="202678" y="0"/>
              </a:lnTo>
              <a:lnTo>
                <a:pt x="405357" y="0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0410EA9-8C23-4746-9083-98FD0C8A91FA}">
      <dsp:nvSpPr>
        <dsp:cNvPr id="0" name=""/>
        <dsp:cNvSpPr/>
      </dsp:nvSpPr>
      <dsp:spPr>
        <a:xfrm>
          <a:off x="2369827" y="436423"/>
          <a:ext cx="2026788" cy="618170"/>
        </a:xfrm>
        <a:prstGeom prst="rect">
          <a:avLst/>
        </a:prstGeom>
        <a:solidFill>
          <a:srgbClr val="33CCF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0" kern="1200" dirty="0">
              <a:solidFill>
                <a:schemeClr val="tx1"/>
              </a:solidFill>
              <a:latin typeface="Arial Black" panose="020B0A04020102020204" pitchFamily="34" charset="0"/>
            </a:rPr>
            <a:t>Telescope</a:t>
          </a:r>
          <a:endParaRPr lang="fa-IR" sz="1600" b="0" kern="1200" dirty="0">
            <a:solidFill>
              <a:schemeClr val="tx1"/>
            </a:solidFill>
            <a:latin typeface="Arial Black" panose="020B0A04020102020204" pitchFamily="34" charset="0"/>
          </a:endParaRPr>
        </a:p>
      </dsp:txBody>
      <dsp:txXfrm>
        <a:off x="2369827" y="436423"/>
        <a:ext cx="2026788" cy="618170"/>
      </dsp:txXfrm>
    </dsp:sp>
    <dsp:sp modelId="{B781EEAC-D871-4ADD-B56D-F84F440DA133}">
      <dsp:nvSpPr>
        <dsp:cNvPr id="0" name=""/>
        <dsp:cNvSpPr/>
      </dsp:nvSpPr>
      <dsp:spPr>
        <a:xfrm>
          <a:off x="4801973" y="664"/>
          <a:ext cx="2026788" cy="618170"/>
        </a:xfrm>
        <a:prstGeom prst="rect">
          <a:avLst/>
        </a:prstGeom>
        <a:solidFill>
          <a:srgbClr val="FF99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0" kern="1200" dirty="0">
              <a:solidFill>
                <a:schemeClr val="tx1"/>
              </a:solidFill>
              <a:latin typeface="Arial Black" panose="020B0A04020102020204" pitchFamily="34" charset="0"/>
            </a:rPr>
            <a:t>2.9 mm diameter</a:t>
          </a:r>
          <a:endParaRPr lang="fa-IR" sz="1600" b="0" kern="1200" dirty="0">
            <a:solidFill>
              <a:schemeClr val="tx1"/>
            </a:solidFill>
            <a:latin typeface="Arial Black" panose="020B0A04020102020204" pitchFamily="34" charset="0"/>
          </a:endParaRPr>
        </a:p>
      </dsp:txBody>
      <dsp:txXfrm>
        <a:off x="4801973" y="664"/>
        <a:ext cx="2026788" cy="618170"/>
      </dsp:txXfrm>
    </dsp:sp>
    <dsp:sp modelId="{BA8581D0-5615-48CC-898A-9F81FC326F00}">
      <dsp:nvSpPr>
        <dsp:cNvPr id="0" name=""/>
        <dsp:cNvSpPr/>
      </dsp:nvSpPr>
      <dsp:spPr>
        <a:xfrm>
          <a:off x="4801973" y="872183"/>
          <a:ext cx="2026788" cy="618170"/>
        </a:xfrm>
        <a:prstGeom prst="rect">
          <a:avLst/>
        </a:prstGeom>
        <a:solidFill>
          <a:srgbClr val="009999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0" kern="1200" dirty="0">
              <a:solidFill>
                <a:schemeClr val="tx1"/>
              </a:solidFill>
              <a:latin typeface="Arial Black" panose="020B0A04020102020204" pitchFamily="34" charset="0"/>
            </a:rPr>
            <a:t>outer diameter 3.2 &amp; 5.3 mm</a:t>
          </a:r>
          <a:endParaRPr lang="fa-IR" sz="1600" b="0" kern="1200" dirty="0">
            <a:solidFill>
              <a:schemeClr val="tx1"/>
            </a:solidFill>
            <a:latin typeface="Arial Black" panose="020B0A04020102020204" pitchFamily="34" charset="0"/>
          </a:endParaRPr>
        </a:p>
      </dsp:txBody>
      <dsp:txXfrm>
        <a:off x="4801973" y="872183"/>
        <a:ext cx="2026788" cy="61817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05491D-B802-4D31-A13B-DB24B248EF4A}">
      <dsp:nvSpPr>
        <dsp:cNvPr id="0" name=""/>
        <dsp:cNvSpPr/>
      </dsp:nvSpPr>
      <dsp:spPr>
        <a:xfrm>
          <a:off x="0" y="0"/>
          <a:ext cx="1997210" cy="1997210"/>
        </a:xfrm>
        <a:prstGeom prst="pie">
          <a:avLst>
            <a:gd name="adj1" fmla="val 5400000"/>
            <a:gd name="adj2" fmla="val 1620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5B3AF5E-B1BC-42E1-A5C9-92F5F9AAEB4F}">
      <dsp:nvSpPr>
        <dsp:cNvPr id="0" name=""/>
        <dsp:cNvSpPr/>
      </dsp:nvSpPr>
      <dsp:spPr>
        <a:xfrm>
          <a:off x="998605" y="0"/>
          <a:ext cx="5217221" cy="199721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marR="0" lvl="0" indent="0" algn="ctr" defTabSz="914400" rtl="1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en-US" sz="2000" b="1" kern="1200"/>
        </a:p>
        <a:p>
          <a:pPr marL="0" marR="0" lvl="0" indent="0" algn="ctr" defTabSz="914400" rtl="1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2000" b="1" kern="1200"/>
            <a:t>Scissors</a:t>
          </a:r>
          <a:endParaRPr lang="fa-IR" sz="2000" b="1" kern="1200"/>
        </a:p>
        <a:p>
          <a:pPr marL="0" lvl="0" algn="ctr" defTabSz="19113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a-IR" sz="2000" b="1" kern="1200" dirty="0"/>
        </a:p>
      </dsp:txBody>
      <dsp:txXfrm>
        <a:off x="998605" y="0"/>
        <a:ext cx="5217221" cy="319553"/>
      </dsp:txXfrm>
    </dsp:sp>
    <dsp:sp modelId="{43DB77CC-DA0F-4FCE-9C97-3B81174ADCF4}">
      <dsp:nvSpPr>
        <dsp:cNvPr id="0" name=""/>
        <dsp:cNvSpPr/>
      </dsp:nvSpPr>
      <dsp:spPr>
        <a:xfrm>
          <a:off x="209707" y="319553"/>
          <a:ext cx="1577796" cy="1577796"/>
        </a:xfrm>
        <a:prstGeom prst="pie">
          <a:avLst>
            <a:gd name="adj1" fmla="val 5400000"/>
            <a:gd name="adj2" fmla="val 1620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0A1B762-5772-4790-B1A6-923CAC93D7C5}">
      <dsp:nvSpPr>
        <dsp:cNvPr id="0" name=""/>
        <dsp:cNvSpPr/>
      </dsp:nvSpPr>
      <dsp:spPr>
        <a:xfrm>
          <a:off x="998605" y="319553"/>
          <a:ext cx="5217221" cy="157779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/>
            <a:t>Biopsy forceps</a:t>
          </a:r>
          <a:endParaRPr lang="fa-IR" sz="2000" b="1" kern="1200" dirty="0"/>
        </a:p>
      </dsp:txBody>
      <dsp:txXfrm>
        <a:off x="998605" y="319553"/>
        <a:ext cx="5217221" cy="319553"/>
      </dsp:txXfrm>
    </dsp:sp>
    <dsp:sp modelId="{CB25964A-0596-48AC-98BE-D8360A7FCBC1}">
      <dsp:nvSpPr>
        <dsp:cNvPr id="0" name=""/>
        <dsp:cNvSpPr/>
      </dsp:nvSpPr>
      <dsp:spPr>
        <a:xfrm>
          <a:off x="419414" y="639107"/>
          <a:ext cx="1158382" cy="1158382"/>
        </a:xfrm>
        <a:prstGeom prst="pie">
          <a:avLst>
            <a:gd name="adj1" fmla="val 5400000"/>
            <a:gd name="adj2" fmla="val 1620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17AD4B7-8EFF-4B05-AA37-7E53CBE47A08}">
      <dsp:nvSpPr>
        <dsp:cNvPr id="0" name=""/>
        <dsp:cNvSpPr/>
      </dsp:nvSpPr>
      <dsp:spPr>
        <a:xfrm>
          <a:off x="998605" y="639107"/>
          <a:ext cx="5217221" cy="115838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/>
            <a:t>Various types of probes</a:t>
          </a:r>
          <a:endParaRPr lang="fa-IR" sz="2000" b="1" kern="1200" dirty="0"/>
        </a:p>
      </dsp:txBody>
      <dsp:txXfrm>
        <a:off x="998605" y="639107"/>
        <a:ext cx="5217221" cy="319553"/>
      </dsp:txXfrm>
    </dsp:sp>
    <dsp:sp modelId="{BA0D9F36-26F2-4F66-B332-9C2E9DFFC6DD}">
      <dsp:nvSpPr>
        <dsp:cNvPr id="0" name=""/>
        <dsp:cNvSpPr/>
      </dsp:nvSpPr>
      <dsp:spPr>
        <a:xfrm>
          <a:off x="629121" y="958661"/>
          <a:ext cx="738968" cy="738968"/>
        </a:xfrm>
        <a:prstGeom prst="pie">
          <a:avLst>
            <a:gd name="adj1" fmla="val 5400000"/>
            <a:gd name="adj2" fmla="val 1620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EFCF7CF-51EC-4281-A38D-0DA5AA045726}">
      <dsp:nvSpPr>
        <dsp:cNvPr id="0" name=""/>
        <dsp:cNvSpPr/>
      </dsp:nvSpPr>
      <dsp:spPr>
        <a:xfrm>
          <a:off x="998605" y="958661"/>
          <a:ext cx="5217221" cy="738968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/>
            <a:t>Electrodes for unipolar and bipolar coagulation</a:t>
          </a:r>
          <a:endParaRPr lang="fa-IR" sz="2000" b="1" kern="1200" dirty="0"/>
        </a:p>
      </dsp:txBody>
      <dsp:txXfrm>
        <a:off x="998605" y="958661"/>
        <a:ext cx="5217221" cy="319553"/>
      </dsp:txXfrm>
    </dsp:sp>
    <dsp:sp modelId="{D09E18FE-3E60-4EA2-AED4-AF6337A7BDAB}">
      <dsp:nvSpPr>
        <dsp:cNvPr id="0" name=""/>
        <dsp:cNvSpPr/>
      </dsp:nvSpPr>
      <dsp:spPr>
        <a:xfrm>
          <a:off x="838828" y="1278215"/>
          <a:ext cx="319553" cy="319553"/>
        </a:xfrm>
        <a:prstGeom prst="pie">
          <a:avLst>
            <a:gd name="adj1" fmla="val 5400000"/>
            <a:gd name="adj2" fmla="val 1620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13BDCD6-DBAC-4270-ADA5-C50A8E4801CD}">
      <dsp:nvSpPr>
        <dsp:cNvPr id="0" name=""/>
        <dsp:cNvSpPr/>
      </dsp:nvSpPr>
      <dsp:spPr>
        <a:xfrm>
          <a:off x="998605" y="1278215"/>
          <a:ext cx="5217221" cy="31955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/>
            <a:t>Essure micro-insert</a:t>
          </a:r>
          <a:endParaRPr lang="fa-IR" sz="2000" b="1" kern="1200" dirty="0"/>
        </a:p>
      </dsp:txBody>
      <dsp:txXfrm>
        <a:off x="998605" y="1278215"/>
        <a:ext cx="5217221" cy="319553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CB9D06B-CEB4-47C1-BABB-9E14FCB00D45}">
      <dsp:nvSpPr>
        <dsp:cNvPr id="0" name=""/>
        <dsp:cNvSpPr/>
      </dsp:nvSpPr>
      <dsp:spPr>
        <a:xfrm>
          <a:off x="2491" y="0"/>
          <a:ext cx="3610865" cy="421036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>
              <a:solidFill>
                <a:schemeClr val="tx1"/>
              </a:solidFill>
            </a:rPr>
            <a:t>Operatin instruments         </a:t>
          </a:r>
          <a:endParaRPr lang="fa-IR" sz="2000" b="1" kern="1200" dirty="0">
            <a:solidFill>
              <a:schemeClr val="tx1"/>
            </a:solidFill>
          </a:endParaRPr>
        </a:p>
      </dsp:txBody>
      <dsp:txXfrm>
        <a:off x="213009" y="0"/>
        <a:ext cx="3189829" cy="421036"/>
      </dsp:txXfrm>
    </dsp:sp>
    <dsp:sp modelId="{3D133FC6-7FE5-48E4-B22D-295B142D0F76}">
      <dsp:nvSpPr>
        <dsp:cNvPr id="0" name=""/>
        <dsp:cNvSpPr/>
      </dsp:nvSpPr>
      <dsp:spPr>
        <a:xfrm>
          <a:off x="3271059" y="0"/>
          <a:ext cx="3422978" cy="421036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>
              <a:solidFill>
                <a:schemeClr val="tx1"/>
              </a:solidFill>
            </a:rPr>
            <a:t>semi-rigid design </a:t>
          </a:r>
          <a:endParaRPr lang="fa-IR" sz="2000" b="1" kern="1200" dirty="0">
            <a:solidFill>
              <a:schemeClr val="tx1"/>
            </a:solidFill>
          </a:endParaRPr>
        </a:p>
      </dsp:txBody>
      <dsp:txXfrm>
        <a:off x="3481577" y="0"/>
        <a:ext cx="3001942" cy="421036"/>
      </dsp:txXfrm>
    </dsp:sp>
    <dsp:sp modelId="{0CD0209A-2A70-4985-9675-E35454A2AD60}">
      <dsp:nvSpPr>
        <dsp:cNvPr id="0" name=""/>
        <dsp:cNvSpPr/>
      </dsp:nvSpPr>
      <dsp:spPr>
        <a:xfrm>
          <a:off x="6351740" y="0"/>
          <a:ext cx="3422978" cy="421036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>
              <a:solidFill>
                <a:schemeClr val="tx1"/>
              </a:solidFill>
            </a:rPr>
            <a:t>diameter of 1.67 mm (5Fr)</a:t>
          </a:r>
        </a:p>
      </dsp:txBody>
      <dsp:txXfrm>
        <a:off x="6562258" y="0"/>
        <a:ext cx="3001942" cy="421036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626C1F-B8B9-419F-AB38-1FDDE4624F8E}">
      <dsp:nvSpPr>
        <dsp:cNvPr id="0" name=""/>
        <dsp:cNvSpPr/>
      </dsp:nvSpPr>
      <dsp:spPr>
        <a:xfrm>
          <a:off x="555043" y="1212493"/>
          <a:ext cx="1403164" cy="701582"/>
        </a:xfrm>
        <a:prstGeom prst="roundRect">
          <a:avLst>
            <a:gd name="adj" fmla="val 10000"/>
          </a:avLst>
        </a:prstGeom>
        <a:solidFill>
          <a:schemeClr val="accent5">
            <a:alpha val="8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>
              <a:solidFill>
                <a:schemeClr val="tx1"/>
              </a:solidFill>
            </a:rPr>
            <a:t>Resectoscope</a:t>
          </a:r>
          <a:endParaRPr lang="fa-IR" sz="1600" b="1" kern="1200" dirty="0">
            <a:solidFill>
              <a:schemeClr val="tx1"/>
            </a:solidFill>
          </a:endParaRPr>
        </a:p>
      </dsp:txBody>
      <dsp:txXfrm>
        <a:off x="575592" y="1233042"/>
        <a:ext cx="1362066" cy="660484"/>
      </dsp:txXfrm>
    </dsp:sp>
    <dsp:sp modelId="{424CF26A-E559-4F84-A900-9A3A737A5B15}">
      <dsp:nvSpPr>
        <dsp:cNvPr id="0" name=""/>
        <dsp:cNvSpPr/>
      </dsp:nvSpPr>
      <dsp:spPr>
        <a:xfrm rot="18085539">
          <a:off x="1693725" y="1064514"/>
          <a:ext cx="1105218" cy="54438"/>
        </a:xfrm>
        <a:custGeom>
          <a:avLst/>
          <a:gdLst/>
          <a:ahLst/>
          <a:cxnLst/>
          <a:rect l="0" t="0" r="0" b="0"/>
          <a:pathLst>
            <a:path>
              <a:moveTo>
                <a:pt x="0" y="27219"/>
              </a:moveTo>
              <a:lnTo>
                <a:pt x="1105218" y="27219"/>
              </a:lnTo>
            </a:path>
          </a:pathLst>
        </a:custGeom>
        <a:noFill/>
        <a:ln w="12700" cap="flat" cmpd="sng" algn="ctr">
          <a:solidFill>
            <a:schemeClr val="accent5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1600" b="0" kern="1200">
            <a:solidFill>
              <a:schemeClr val="tx1"/>
            </a:solidFill>
          </a:endParaRPr>
        </a:p>
      </dsp:txBody>
      <dsp:txXfrm>
        <a:off x="2218703" y="1064103"/>
        <a:ext cx="55260" cy="55260"/>
      </dsp:txXfrm>
    </dsp:sp>
    <dsp:sp modelId="{3289AE91-40CC-4DEE-8C3D-40391D81F70A}">
      <dsp:nvSpPr>
        <dsp:cNvPr id="0" name=""/>
        <dsp:cNvSpPr/>
      </dsp:nvSpPr>
      <dsp:spPr>
        <a:xfrm>
          <a:off x="2534459" y="269391"/>
          <a:ext cx="1403164" cy="701582"/>
        </a:xfrm>
        <a:prstGeom prst="roundRect">
          <a:avLst>
            <a:gd name="adj" fmla="val 10000"/>
          </a:avLst>
        </a:prstGeom>
        <a:solidFill>
          <a:schemeClr val="accent5">
            <a:alpha val="7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1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600" b="1" kern="1200">
              <a:solidFill>
                <a:schemeClr val="tx1"/>
              </a:solidFill>
            </a:rPr>
            <a:t>8.7mm(26fr)</a:t>
          </a:r>
          <a:endParaRPr lang="fa-IR" sz="1600" b="1" kern="1200">
            <a:solidFill>
              <a:schemeClr val="tx1"/>
            </a:solidFill>
          </a:endParaRPr>
        </a:p>
        <a:p>
          <a:pPr marL="0" lvl="0" algn="ctr" defTabSz="15557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a-IR" sz="1600" b="1" kern="1200" dirty="0">
            <a:solidFill>
              <a:schemeClr val="tx1"/>
            </a:solidFill>
          </a:endParaRPr>
        </a:p>
      </dsp:txBody>
      <dsp:txXfrm>
        <a:off x="2555008" y="289940"/>
        <a:ext cx="1362066" cy="660484"/>
      </dsp:txXfrm>
    </dsp:sp>
    <dsp:sp modelId="{F2B2CBC3-94CA-4708-871B-C2CAB0E073A9}">
      <dsp:nvSpPr>
        <dsp:cNvPr id="0" name=""/>
        <dsp:cNvSpPr/>
      </dsp:nvSpPr>
      <dsp:spPr>
        <a:xfrm rot="20036500">
          <a:off x="3906717" y="459399"/>
          <a:ext cx="608094" cy="54438"/>
        </a:xfrm>
        <a:custGeom>
          <a:avLst/>
          <a:gdLst/>
          <a:ahLst/>
          <a:cxnLst/>
          <a:rect l="0" t="0" r="0" b="0"/>
          <a:pathLst>
            <a:path>
              <a:moveTo>
                <a:pt x="0" y="27219"/>
              </a:moveTo>
              <a:lnTo>
                <a:pt x="608094" y="27219"/>
              </a:lnTo>
            </a:path>
          </a:pathLst>
        </a:custGeom>
        <a:noFill/>
        <a:ln w="12700" cap="flat" cmpd="sng" algn="ctr">
          <a:solidFill>
            <a:schemeClr val="accent5">
              <a:tint val="7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1600" b="0" kern="1200">
            <a:solidFill>
              <a:schemeClr val="tx1"/>
            </a:solidFill>
          </a:endParaRPr>
        </a:p>
      </dsp:txBody>
      <dsp:txXfrm>
        <a:off x="4195562" y="471416"/>
        <a:ext cx="30404" cy="30404"/>
      </dsp:txXfrm>
    </dsp:sp>
    <dsp:sp modelId="{00582196-2C9F-4F6A-BCF7-DDCC38D6A35B}">
      <dsp:nvSpPr>
        <dsp:cNvPr id="0" name=""/>
        <dsp:cNvSpPr/>
      </dsp:nvSpPr>
      <dsp:spPr>
        <a:xfrm>
          <a:off x="4483904" y="2264"/>
          <a:ext cx="4418621" cy="701582"/>
        </a:xfrm>
        <a:prstGeom prst="roundRect">
          <a:avLst>
            <a:gd name="adj" fmla="val 10000"/>
          </a:avLst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>
              <a:solidFill>
                <a:schemeClr val="tx1"/>
              </a:solidFill>
            </a:rPr>
            <a:t>pathologies (myoma) with a diameter larger than 3 cm</a:t>
          </a:r>
          <a:endParaRPr lang="fa-IR" sz="1600" b="1" kern="1200" dirty="0">
            <a:solidFill>
              <a:schemeClr val="tx1"/>
            </a:solidFill>
          </a:endParaRPr>
        </a:p>
      </dsp:txBody>
      <dsp:txXfrm>
        <a:off x="4504453" y="22813"/>
        <a:ext cx="4377523" cy="660484"/>
      </dsp:txXfrm>
    </dsp:sp>
    <dsp:sp modelId="{C0BA892A-24AD-46DC-99BA-BAD43521A258}">
      <dsp:nvSpPr>
        <dsp:cNvPr id="0" name=""/>
        <dsp:cNvSpPr/>
      </dsp:nvSpPr>
      <dsp:spPr>
        <a:xfrm rot="2715984">
          <a:off x="3830017" y="851050"/>
          <a:ext cx="726611" cy="54438"/>
        </a:xfrm>
        <a:custGeom>
          <a:avLst/>
          <a:gdLst/>
          <a:ahLst/>
          <a:cxnLst/>
          <a:rect l="0" t="0" r="0" b="0"/>
          <a:pathLst>
            <a:path>
              <a:moveTo>
                <a:pt x="0" y="27219"/>
              </a:moveTo>
              <a:lnTo>
                <a:pt x="726611" y="27219"/>
              </a:lnTo>
            </a:path>
          </a:pathLst>
        </a:custGeom>
        <a:noFill/>
        <a:ln w="12700" cap="flat" cmpd="sng" algn="ctr">
          <a:solidFill>
            <a:schemeClr val="accent5">
              <a:tint val="7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1600" b="0" kern="1200">
            <a:solidFill>
              <a:schemeClr val="tx1"/>
            </a:solidFill>
          </a:endParaRPr>
        </a:p>
      </dsp:txBody>
      <dsp:txXfrm>
        <a:off x="4175157" y="860105"/>
        <a:ext cx="36330" cy="36330"/>
      </dsp:txXfrm>
    </dsp:sp>
    <dsp:sp modelId="{3E61D154-35D7-4B6A-9DCC-6C4BD430844F}">
      <dsp:nvSpPr>
        <dsp:cNvPr id="0" name=""/>
        <dsp:cNvSpPr/>
      </dsp:nvSpPr>
      <dsp:spPr>
        <a:xfrm>
          <a:off x="4449021" y="785566"/>
          <a:ext cx="4474228" cy="701582"/>
        </a:xfrm>
        <a:prstGeom prst="roundRect">
          <a:avLst>
            <a:gd name="adj" fmla="val 10000"/>
          </a:avLst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>
              <a:solidFill>
                <a:schemeClr val="tx1"/>
              </a:solidFill>
            </a:rPr>
            <a:t>large uterus (endometrial ablation)</a:t>
          </a:r>
        </a:p>
      </dsp:txBody>
      <dsp:txXfrm>
        <a:off x="4469570" y="806115"/>
        <a:ext cx="4433130" cy="660484"/>
      </dsp:txXfrm>
    </dsp:sp>
    <dsp:sp modelId="{5B96D51C-D1B6-4384-8033-B8B6FB45713B}">
      <dsp:nvSpPr>
        <dsp:cNvPr id="0" name=""/>
        <dsp:cNvSpPr/>
      </dsp:nvSpPr>
      <dsp:spPr>
        <a:xfrm rot="4075056">
          <a:off x="3484211" y="1266219"/>
          <a:ext cx="1453105" cy="54438"/>
        </a:xfrm>
        <a:custGeom>
          <a:avLst/>
          <a:gdLst/>
          <a:ahLst/>
          <a:cxnLst/>
          <a:rect l="0" t="0" r="0" b="0"/>
          <a:pathLst>
            <a:path>
              <a:moveTo>
                <a:pt x="0" y="27219"/>
              </a:moveTo>
              <a:lnTo>
                <a:pt x="1453105" y="27219"/>
              </a:lnTo>
            </a:path>
          </a:pathLst>
        </a:custGeom>
        <a:noFill/>
        <a:ln w="12700" cap="flat" cmpd="sng" algn="ctr">
          <a:solidFill>
            <a:schemeClr val="accent5">
              <a:tint val="7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1600" b="0" kern="1200">
            <a:solidFill>
              <a:schemeClr val="tx1"/>
            </a:solidFill>
          </a:endParaRPr>
        </a:p>
      </dsp:txBody>
      <dsp:txXfrm>
        <a:off x="4174436" y="1257111"/>
        <a:ext cx="72655" cy="72655"/>
      </dsp:txXfrm>
    </dsp:sp>
    <dsp:sp modelId="{1E4A8A4C-D957-47B6-832C-6B4F7B37F6D8}">
      <dsp:nvSpPr>
        <dsp:cNvPr id="0" name=""/>
        <dsp:cNvSpPr/>
      </dsp:nvSpPr>
      <dsp:spPr>
        <a:xfrm>
          <a:off x="4483904" y="1615903"/>
          <a:ext cx="4464588" cy="701582"/>
        </a:xfrm>
        <a:prstGeom prst="roundRect">
          <a:avLst>
            <a:gd name="adj" fmla="val 10000"/>
          </a:avLst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>
              <a:solidFill>
                <a:schemeClr val="tx1"/>
              </a:solidFill>
            </a:rPr>
            <a:t>myoma is found to have a difficult intramural location</a:t>
          </a:r>
          <a:endParaRPr lang="fa-IR" sz="1600" b="1" kern="1200" dirty="0">
            <a:solidFill>
              <a:schemeClr val="tx1"/>
            </a:solidFill>
          </a:endParaRPr>
        </a:p>
      </dsp:txBody>
      <dsp:txXfrm>
        <a:off x="4504453" y="1636452"/>
        <a:ext cx="4423490" cy="660484"/>
      </dsp:txXfrm>
    </dsp:sp>
    <dsp:sp modelId="{D5C9CE9B-A5BE-4B62-8B65-3999B191E8E6}">
      <dsp:nvSpPr>
        <dsp:cNvPr id="0" name=""/>
        <dsp:cNvSpPr/>
      </dsp:nvSpPr>
      <dsp:spPr>
        <a:xfrm rot="2142401">
          <a:off x="1893240" y="1737770"/>
          <a:ext cx="691200" cy="54438"/>
        </a:xfrm>
        <a:custGeom>
          <a:avLst/>
          <a:gdLst/>
          <a:ahLst/>
          <a:cxnLst/>
          <a:rect l="0" t="0" r="0" b="0"/>
          <a:pathLst>
            <a:path>
              <a:moveTo>
                <a:pt x="0" y="27219"/>
              </a:moveTo>
              <a:lnTo>
                <a:pt x="691200" y="27219"/>
              </a:lnTo>
            </a:path>
          </a:pathLst>
        </a:custGeom>
        <a:noFill/>
        <a:ln w="12700" cap="flat" cmpd="sng" algn="ctr">
          <a:solidFill>
            <a:schemeClr val="accent5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1600" b="0" kern="1200">
            <a:solidFill>
              <a:schemeClr val="tx1"/>
            </a:solidFill>
          </a:endParaRPr>
        </a:p>
      </dsp:txBody>
      <dsp:txXfrm>
        <a:off x="2221561" y="1747709"/>
        <a:ext cx="34560" cy="34560"/>
      </dsp:txXfrm>
    </dsp:sp>
    <dsp:sp modelId="{F31272B7-BC15-4ADE-BBCA-F1B2E0971B86}">
      <dsp:nvSpPr>
        <dsp:cNvPr id="0" name=""/>
        <dsp:cNvSpPr/>
      </dsp:nvSpPr>
      <dsp:spPr>
        <a:xfrm>
          <a:off x="2519474" y="1615903"/>
          <a:ext cx="1403164" cy="701582"/>
        </a:xfrm>
        <a:prstGeom prst="roundRect">
          <a:avLst>
            <a:gd name="adj" fmla="val 10000"/>
          </a:avLst>
        </a:prstGeom>
        <a:solidFill>
          <a:schemeClr val="accent5">
            <a:alpha val="7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>
              <a:solidFill>
                <a:schemeClr val="tx1"/>
              </a:solidFill>
            </a:rPr>
            <a:t>7.3mm(22fr) </a:t>
          </a:r>
          <a:endParaRPr lang="fa-IR" sz="1600" b="1" kern="1200" dirty="0">
            <a:solidFill>
              <a:schemeClr val="tx1"/>
            </a:solidFill>
          </a:endParaRPr>
        </a:p>
      </dsp:txBody>
      <dsp:txXfrm>
        <a:off x="2540023" y="1636452"/>
        <a:ext cx="1362066" cy="66048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1/layout/HexagonRadial">
  <dgm:title val="Hexagon Radial"/>
  <dgm:desc val="Use to show a sequential process that relates to a central idea or theme. Limited to six Level 2 shapes. Works best with small amounts of text. Unused text does not appear, but remains available if you switch layouts."/>
  <dgm:catLst>
    <dgm:cat type="cycle" pri="8500"/>
    <dgm:cat type="officeonline" pri="9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5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l" for="ch" forName="Accent1" refType="w" fact="0.168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l" for="ch" forName="Parent" refType="w" fact="0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6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l" for="ch" forName="Accent2" refType="w" fact="0.6413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Parent" refType="w" fact="0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l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7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3" refType="w" fact="0.4573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l" for="ch" forName="Accent2" refType="w" fact="0.6413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3" refType="w" fact="0.0554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l" for="ch" forName="Parent" refType="w" fact="0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l" for="ch" forName="Child2" refType="w" fact="0.5073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8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4" refType="w" fact="0.4573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l" for="ch" forName="Accent3" refType="w" fact="0.6413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l" for="ch" forName="Accent2" refType="w" fact="0.376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0554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l" for="ch" forName="Parent" refType="w" fact="0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l" for="ch" forName="Child2" refType="w" fact="0.5073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l" for="ch" forName="Child3" refType="w" fact="0.5073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l" for="ch" forName="Child1" refType="w" fact="0.0554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9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0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l" for="ch" forName="Accent6" refType="w" fact="0.0934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6" refType="w" fact="0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if>
      <dgm:else name="Name11">
        <dgm:choose name="Name12">
          <dgm:if name="Name13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14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r" for="ch" forName="Accent1" refType="w" fact="0.831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r" for="ch" forName="Parent" refType="w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15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r" for="ch" forName="Accent2" refType="w" fact="0.3587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Parent" refType="w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r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16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Accent3" refType="w" fact="0.5427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r" for="ch" forName="Accent2" refType="w" fact="0.3587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3" refType="w" fact="0.9446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r" for="ch" forName="Parent" refType="w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r" for="ch" forName="Child2" refType="w" fact="0.4927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17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Accent4" refType="w" fact="0.5427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r" for="ch" forName="Accent3" refType="w" fact="0.3587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r" for="ch" forName="Accent2" refType="w" fact="0.623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9446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r" for="ch" forName="Parent" refType="w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r" for="ch" forName="Child2" refType="w" fact="0.4927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r" for="ch" forName="Child3" refType="w" fact="0.4927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r" for="ch" forName="Child1" refType="w" fact="0.9446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18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9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r" for="ch" forName="Accent6" refType="w" fact="0.9066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6" refType="w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else>
    </dgm:choose>
    <dgm:forEach name="wrapper" axis="self" ptType="parTrans">
      <dgm:forEach name="accentRepeat" axis="self">
        <dgm:layoutNode name="Accent" styleLbl="bgShp">
          <dgm:alg type="sp"/>
          <dgm:shape xmlns:r="http://schemas.openxmlformats.org/officeDocument/2006/relationships" type="hexagon" r:blip="" zOrderOff="-2">
            <dgm:adjLst>
              <dgm:adj idx="1" val="0.289"/>
              <dgm:adj idx="2" val="1.1547"/>
            </dgm:adjLst>
          </dgm:shape>
          <dgm:presOf/>
        </dgm:layoutNode>
      </dgm:forEach>
    </dgm:forEach>
    <dgm:forEach name="Name20" axis="ch" ptType="node" cnt="1">
      <dgm:layoutNode name="Parent" styleLbl="node0">
        <dgm:varLst>
          <dgm:chMax val="6"/>
          <dgm:chPref val="6"/>
        </dgm:varLst>
        <dgm:alg type="tx"/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1" axis="ch ch" ptType="node node" st="1 1" cnt="1 1">
      <dgm:layoutNode name="Accent1">
        <dgm:alg type="sp"/>
        <dgm:shape xmlns:r="http://schemas.openxmlformats.org/officeDocument/2006/relationships" r:blip="" zOrderOff="-2">
          <dgm:adjLst/>
        </dgm:shape>
        <dgm:presOf/>
        <dgm:constrLst/>
        <dgm:forEach name="Name22" ref="accentRepeat"/>
      </dgm:layoutNode>
      <dgm:layoutNode name="Child1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3" axis="ch ch" ptType="node node" st="1 2" cnt="1 1">
      <dgm:layoutNode name="Accent2">
        <dgm:alg type="sp"/>
        <dgm:shape xmlns:r="http://schemas.openxmlformats.org/officeDocument/2006/relationships" r:blip="" zOrderOff="-2">
          <dgm:adjLst/>
        </dgm:shape>
        <dgm:presOf/>
        <dgm:constrLst/>
        <dgm:forEach name="Name24" ref="accentRepeat"/>
      </dgm:layoutNode>
      <dgm:layoutNode name="Child2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5" axis="ch ch" ptType="node node" st="1 3" cnt="1 1">
      <dgm:layoutNode name="Accent3">
        <dgm:alg type="sp"/>
        <dgm:shape xmlns:r="http://schemas.openxmlformats.org/officeDocument/2006/relationships" r:blip="" zOrderOff="-2">
          <dgm:adjLst/>
        </dgm:shape>
        <dgm:presOf/>
        <dgm:constrLst/>
        <dgm:forEach name="Name26" ref="accentRepeat"/>
      </dgm:layoutNode>
      <dgm:layoutNode name="Child3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7" axis="ch ch" ptType="node node" st="1 4" cnt="1 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  <dgm:layoutNode name="Child4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9" axis="ch ch" ptType="node node" st="1 5" cnt="1 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30" ref="accentRepeat"/>
      </dgm:layoutNode>
      <dgm:layoutNode name="Child5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1" axis="ch ch" ptType="node node" st="1 6" cnt="1 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32" ref="accentRepeat"/>
      </dgm:layoutNode>
      <dgm:layoutNode name="Child6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9/3/layout/HorizontalOrganizationChart">
  <dgm:title val=""/>
  <dgm:desc val=""/>
  <dgm:catLst>
    <dgm:cat type="hierarchy" pri="43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305"/>
      <dgm:constr type="w" for="des" forName="rootComposite" refType="w" fact="10"/>
      <dgm:constr type="h" for="des" forName="rootComposite" refType="w" refFor="des" refForName="rootComposite1" fact="0.305"/>
      <dgm:constr type="w" for="des" forName="rootComposite3" refType="w" fact="10"/>
      <dgm:constr type="h" for="des" forName="rootComposite3" refType="w" refFor="des" refForName="rootComposite1" fact="0.305"/>
      <dgm:constr type="primFontSz" for="des" ptType="node" op="equ"/>
      <dgm:constr type="sp" for="des" op="equ"/>
      <dgm:constr type="sp" for="des" forName="hierRoot1" refType="w" refFor="des" refForName="rootComposite1" fact="0.2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125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125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func="var" arg="dir" op="equ" val="norm">
                  <dgm:alg type="hierRoot">
                    <dgm:param type="hierAlign" val="lT"/>
                  </dgm:alg>
                  <dgm:constrLst>
                    <dgm:constr type="alignOff" val="0.75"/>
                  </dgm:constrLst>
                </dgm:if>
                <dgm:else name="Name9">
                  <dgm:alg type="hierRoot">
                    <dgm:param type="hierAlign" val="rT"/>
                  </dgm:alg>
                  <dgm:constrLst>
                    <dgm:constr type="alignOff" val="0.75"/>
                  </dgm:constrLst>
                </dgm:else>
              </dgm:choose>
            </dgm:if>
            <dgm:if name="Name10" func="var" arg="hierBranch" op="equ" val="r">
              <dgm:choose name="Name11">
                <dgm:if name="Name12" func="var" arg="dir" op="equ" val="norm">
                  <dgm:alg type="hierRoot">
                    <dgm:param type="hierAlign" val="lB"/>
                  </dgm:alg>
                  <dgm:constrLst>
                    <dgm:constr type="alignOff" val="0.75"/>
                  </dgm:constrLst>
                </dgm:if>
                <dgm:else name="Name13">
                  <dgm:alg type="hierRoot">
                    <dgm:param type="hierAlign" val="rB"/>
                  </dgm:alg>
                  <dgm:constrLst>
                    <dgm:constr type="alignOff" val="0.75"/>
                  </dgm:constrLst>
                </dgm:else>
              </dgm:choose>
            </dgm:if>
            <dgm:if name="Name14" func="var" arg="hierBranch" op="equ" val="hang">
              <dgm:choose name="Name15">
                <dgm:if name="Name16" func="var" arg="dir" op="equ" val="norm">
                  <dgm:alg type="hierRoot">
                    <dgm:param type="hierAlign" val="lCtrCh"/>
                  </dgm:alg>
                  <dgm:constrLst>
                    <dgm:constr type="alignOff" val="0.65"/>
                  </dgm:constrLst>
                </dgm:if>
                <dgm:else name="Name17">
                  <dgm:alg type="hierRoot">
                    <dgm:param type="hierAlign" val="rCtrCh"/>
                  </dgm:alg>
                  <dgm:constrLst>
                    <dgm:constr type="alignOff" val="0.65"/>
                  </dgm:constrLst>
                </dgm:else>
              </dgm:choose>
            </dgm:if>
            <dgm:else name="Name18">
              <dgm:choose name="Name19">
                <dgm:if name="Name20" func="var" arg="dir" op="equ" val="norm">
                  <dgm:alg type="hierRoot">
                    <dgm:param type="hierAlign" val="l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if>
                <dgm:else name="Name21">
                  <dgm:alg type="hierRoot">
                    <dgm:param type="hierAlign" val="r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else>
              </dgm:choose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22">
              <dgm:if name="Name23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4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5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6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7">
              <dgm:if name="Name28" func="var" arg="hierBranch" op="equ" val="l">
                <dgm:choose name="Name29">
                  <dgm:if name="Name30" func="var" arg="dir" op="equ" val="norm">
                    <dgm:alg type="hierChild">
                      <dgm:param type="chAlign" val="t"/>
                      <dgm:param type="linDir" val="fromL"/>
                    </dgm:alg>
                  </dgm:if>
                  <dgm:else name="Name31">
                    <dgm:alg type="hierChild">
                      <dgm:param type="chAlign" val="t"/>
                      <dgm:param type="linDir" val="fromR"/>
                    </dgm:alg>
                  </dgm:else>
                </dgm:choose>
              </dgm:if>
              <dgm:if name="Name32" func="var" arg="hierBranch" op="equ" val="r">
                <dgm:choose name="Name33">
                  <dgm:if name="Name34" func="var" arg="dir" op="equ" val="norm">
                    <dgm:alg type="hierChild">
                      <dgm:param type="chAlign" val="b"/>
                      <dgm:param type="linDir" val="fromL"/>
                    </dgm:alg>
                  </dgm:if>
                  <dgm:else name="Name35">
                    <dgm:alg type="hierChild">
                      <dgm:param type="chAlign" val="b"/>
                      <dgm:param type="linDir" val="fromR"/>
                    </dgm:alg>
                  </dgm:else>
                </dgm:choose>
              </dgm:if>
              <dgm:if name="Name36" func="var" arg="hierBranch" op="equ" val="hang">
                <dgm:choose name="Name37">
                  <dgm:if name="Name38" func="var" arg="dir" op="equ" val="norm">
                    <dgm:alg type="hierChild">
                      <dgm:param type="chAlign" val="l"/>
                      <dgm:param type="linDir" val="fromT"/>
                      <dgm:param type="secChAlign" val="t"/>
                      <dgm:param type="secLinDir" val="fromL"/>
                    </dgm:alg>
                  </dgm:if>
                  <dgm:else name="Name39">
                    <dgm:alg type="hierChild">
                      <dgm:param type="chAlign" val="r"/>
                      <dgm:param type="linDir" val="fromT"/>
                      <dgm:param type="secChAlign" val="t"/>
                      <dgm:param type="secLinDir" val="fromR"/>
                    </dgm:alg>
                  </dgm:else>
                </dgm:choose>
              </dgm:if>
              <dgm:else name="Name40">
                <dgm:choose name="Name41">
                  <dgm:if name="Name4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43">
                    <dgm:alg type="hierChild">
                      <dgm:param type="linDir" val="fromT"/>
                      <dgm:param type="ch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44" axis="precedSib" ptType="parTrans" st="-1" cnt="1">
                <dgm:choose name="Name45">
                  <dgm:if name="Name46" func="var" arg="hierBranch" op="equ" val="hang">
                    <dgm:layoutNode name="Name47">
                      <dgm:choose name="Name48">
                        <dgm:if name="Name4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 tCtr"/>
                          </dgm:alg>
                        </dgm:if>
                        <dgm:else name="Name5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 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1" func="var" arg="hierBranch" op="equ" val="l">
                    <dgm:layoutNode name="Name52">
                      <dgm:choose name="Name53">
                        <dgm:if name="Name54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tCtr"/>
                          </dgm:alg>
                        </dgm:if>
                        <dgm:else name="Name55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6" func="var" arg="hierBranch" op="equ" val="r">
                    <dgm:layoutNode name="Name57">
                      <dgm:choose name="Name58">
                        <dgm:if name="Name5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"/>
                          </dgm:alg>
                        </dgm:if>
                        <dgm:else name="Name6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61">
                    <dgm:choose name="Name62">
                      <dgm:if name="Name63" func="var" arg="dir" op="equ" val="norm">
                        <dgm:layoutNode name="Name6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midL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if>
                      <dgm:else name="Name65">
                        <dgm:layoutNode name="Name66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midR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else>
                    </dgm:choos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7">
                  <dgm:if name="Name68" func="var" arg="hierBranch" op="equ" val="l">
                    <dgm:choose name="Name69">
                      <dgm:if name="Name70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71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2" func="var" arg="hierBranch" op="equ" val="r">
                    <dgm:choose name="Name73">
                      <dgm:if name="Name74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75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6" func="var" arg="hierBranch" op="equ" val="hang">
                    <dgm:choose name="Name77">
                      <dgm:if name="Name78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79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80">
                    <dgm:choose name="Name81">
                      <dgm:if name="Name82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83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84">
                    <dgm:if name="Name85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6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7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8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9">
                    <dgm:if name="Name90" func="var" arg="hierBranch" op="equ" val="l">
                      <dgm:choose name="Name91">
                        <dgm:if name="Name92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93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r">
                      <dgm:choose name="Name95">
                        <dgm:if name="Name96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97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98" func="var" arg="hierBranch" op="equ" val="hang">
                      <dgm:choose name="Name99">
                        <dgm:if name="Name100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01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05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a"/>
                </dgm:layoutNode>
                <dgm:layoutNode name="hierChild5">
                  <dgm:choose name="Name107">
                    <dgm:if name="Name108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09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10" ref="rep2b"/>
                </dgm:layoutNode>
              </dgm:layoutNode>
            </dgm:forEach>
          </dgm:layoutNode>
          <dgm:layoutNode name="hierChild3">
            <dgm:choose name="Name111">
              <dgm:if name="Name112" func="var" arg="dir" op="equ" val="norm">
                <dgm:alg type="hierChild">
                  <dgm:param type="chAlign" val="l"/>
                  <dgm:param type="linDir" val="fromT"/>
                  <dgm:param type="secChAlign" val="t"/>
                  <dgm:param type="secLinDir" val="fromL"/>
                </dgm:alg>
              </dgm:if>
              <dgm:else name="Name113">
                <dgm:alg type="hierChild">
                  <dgm:param type="chAlign" val="r"/>
                  <dgm:param type="linDir" val="fromT"/>
                  <dgm:param type="secChAlign" val="t"/>
                  <dgm:param type="sec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4" axis="precedSib" ptType="parTrans" st="-1" cnt="1">
                <dgm:layoutNode name="Name115">
                  <dgm:choose name="Name116">
                    <dgm:if name="Name117" func="var" arg="dir" op="equ" val="norm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R"/>
                        <dgm:param type="endPts" val="bCtr tCtr"/>
                      </dgm:alg>
                    </dgm:if>
                    <dgm:else name="Name11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L"/>
                        <dgm:param type="endPts" val="bCtr tCtr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9">
                  <dgm:if name="Name120" func="var" arg="hierBranch" op="equ" val="l">
                    <dgm:choose name="Name121">
                      <dgm:if name="Name122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123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4" func="var" arg="hierBranch" op="equ" val="r">
                    <dgm:choose name="Name125">
                      <dgm:if name="Name126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127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8" func="var" arg="hierBranch" op="equ" val="hang">
                    <dgm:choose name="Name129">
                      <dgm:if name="Name130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131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132">
                    <dgm:choose name="Name133">
                      <dgm:if name="Name134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135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36">
                    <dgm:if name="Name137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8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9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40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41">
                    <dgm:if name="Name142" func="var" arg="hierBranch" op="equ" val="l">
                      <dgm:choose name="Name143">
                        <dgm:if name="Name144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145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146" func="var" arg="hierBranch" op="equ" val="r">
                      <dgm:choose name="Name147">
                        <dgm:if name="Name148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149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150" func="var" arg="hierBranch" op="equ" val="hang">
                      <dgm:choose name="Name151">
                        <dgm:if name="Name152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53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54">
                      <dgm:choose name="Name155">
                        <dgm:if name="Name156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57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58" ref="rep2a"/>
                </dgm:layoutNode>
                <dgm:layoutNode name="hierChild7">
                  <dgm:choose name="Name159">
                    <dgm:if name="Name160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61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62" ref="rep2b"/>
                </dgm:layoutNode>
              </dgm:layoutNode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52FE92-B541-4651-A1DD-5FFFA0A2B0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6A0E7BA-1542-42C7-83A3-4D6B378E41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7B2245-C3D7-46BA-9F55-96B1D10E8E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CFE47-6D8F-45FE-87B3-EBD46AA6683A}" type="datetimeFigureOut">
              <a:rPr lang="fa-IR" smtClean="0"/>
              <a:t>06/20/1443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47E55F-6401-4233-B3C4-9E2D94A352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43A83A-300F-4A81-8907-20EADBA305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64337-2B7B-4678-8197-057D6BB7743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0281376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C62FF8-4185-4D13-814D-B8337A632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CDD74F0-7A6F-4549-BD9B-B74FF263D9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5862C5-FE54-4400-8EC7-4E0E7E6A86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CFE47-6D8F-45FE-87B3-EBD46AA6683A}" type="datetimeFigureOut">
              <a:rPr lang="fa-IR" smtClean="0"/>
              <a:t>06/20/1443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899A29-8CDA-44B2-A3F4-83D09BB028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E5BB6F-C3FC-4A0A-AC81-33836BDCC0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64337-2B7B-4678-8197-057D6BB7743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0390921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50E4E0A-AAA0-4070-96A0-0F6B6CD3E3D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7C036D0-D57A-4B13-B284-4522445CD2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9E4A39-0708-4846-A3D8-2D4468976B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CFE47-6D8F-45FE-87B3-EBD46AA6683A}" type="datetimeFigureOut">
              <a:rPr lang="fa-IR" smtClean="0"/>
              <a:t>06/20/1443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0536DC-49E2-437E-AC35-16EA7A2425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D80281-FAA9-4A33-92A0-4278F7CDB5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64337-2B7B-4678-8197-057D6BB7743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021156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64CF3-2919-40DC-98FE-F4EB5A9AB4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D8D09D-BDB3-4023-980D-4D272F7E34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7FC823-5271-4FAF-B63C-925D0332F3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CFE47-6D8F-45FE-87B3-EBD46AA6683A}" type="datetimeFigureOut">
              <a:rPr lang="fa-IR" smtClean="0"/>
              <a:t>06/20/1443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E107A7-DC9A-4658-BAC1-DB102558D1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301712-58EF-454C-8ED8-96AA9ED4D2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64337-2B7B-4678-8197-057D6BB7743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229205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2DFC79-1380-4E56-B7F8-069939DF82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7C86C7-34C3-4F1D-AD03-E56756CE60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073089-1AC7-4F38-A934-168813AA26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CFE47-6D8F-45FE-87B3-EBD46AA6683A}" type="datetimeFigureOut">
              <a:rPr lang="fa-IR" smtClean="0"/>
              <a:t>06/20/1443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C257B3-0C54-497D-B92E-2732C3EA03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BE80C4-C3FC-416A-BA05-44C1157E9D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64337-2B7B-4678-8197-057D6BB7743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624746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5E67D2-A5EC-4738-BC85-D83EA262C0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140684-592B-4F8A-83A2-FFD966AA130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183F66-2C67-4A6C-A0AB-96496C061B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DFB1EF-24FE-4833-8E78-6FD3D4740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CFE47-6D8F-45FE-87B3-EBD46AA6683A}" type="datetimeFigureOut">
              <a:rPr lang="fa-IR" smtClean="0"/>
              <a:t>06/20/1443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DC79A77-0078-439D-8ACA-B0E27602C4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FE6E69-83D0-409E-9805-5BF4CF43BF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64337-2B7B-4678-8197-057D6BB7743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954157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9E3807-9531-430C-ABBB-E847E1ECE2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6B4A5D-5C9E-4F94-8F69-CA0B64893A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6F0A23-17B0-4E7D-9C9A-D2EB25FBFC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F48B50B-6812-44D6-BFC7-2B2068A08D6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DA4CE73-E10D-4A5C-A742-15EF67B6248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9221BC5-7DE5-43B5-8A20-AC8718FF54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CFE47-6D8F-45FE-87B3-EBD46AA6683A}" type="datetimeFigureOut">
              <a:rPr lang="fa-IR" smtClean="0"/>
              <a:t>06/20/1443</a:t>
            </a:fld>
            <a:endParaRPr lang="fa-I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2618300-6552-4839-9A19-F3E70F16BC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1333D44-FD7B-4807-BB2C-7E21ECF424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64337-2B7B-4678-8197-057D6BB7743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940114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4DEC40-387F-4CDF-8D3B-5912F2D4A8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4A4F97B-1791-4A66-B4F1-27E6F5330F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CFE47-6D8F-45FE-87B3-EBD46AA6683A}" type="datetimeFigureOut">
              <a:rPr lang="fa-IR" smtClean="0"/>
              <a:t>06/20/1443</a:t>
            </a:fld>
            <a:endParaRPr lang="fa-I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11A2DA1-A1FE-45E3-BD84-A1A7B47AD7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0711C07-B495-4EE2-BF6C-B0A0BC34AC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64337-2B7B-4678-8197-057D6BB7743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173954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B12F4FD-5019-4656-9D37-702761EB91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CFE47-6D8F-45FE-87B3-EBD46AA6683A}" type="datetimeFigureOut">
              <a:rPr lang="fa-IR" smtClean="0"/>
              <a:t>06/20/1443</a:t>
            </a:fld>
            <a:endParaRPr lang="fa-I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F9C3F16-6F1C-4721-80A6-8C8E08A3DA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608189-464D-40D2-A8F5-1375DA301B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64337-2B7B-4678-8197-057D6BB7743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167586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819600-C146-447C-B69E-8EEAD373B7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983DAE-D71E-48DA-A911-716D062DDD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5B976C3-3DEA-4845-841A-FCBD0EAB7B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B61A13-EC45-4BE1-97ED-54D5809F96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CFE47-6D8F-45FE-87B3-EBD46AA6683A}" type="datetimeFigureOut">
              <a:rPr lang="fa-IR" smtClean="0"/>
              <a:t>06/20/1443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001BA87-D2B2-4E35-AF63-F848DDA3D4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ABF99D-055A-4C98-839C-17C573407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64337-2B7B-4678-8197-057D6BB7743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164509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C61E27-9B1B-45E2-B7CA-79798C39DB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9DC8B5A-0245-4089-BCE9-4C93C9EBCA1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DD44234-BA29-4DF1-83C3-B308165BB39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E72F3E-80A8-4C73-AE19-EBD6FC5861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CFE47-6D8F-45FE-87B3-EBD46AA6683A}" type="datetimeFigureOut">
              <a:rPr lang="fa-IR" smtClean="0"/>
              <a:t>06/20/1443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023A63F-8761-479D-91E3-C84A612F8D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8CC39E-EC0F-40D6-8D4E-79E44A1685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64337-2B7B-4678-8197-057D6BB7743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950554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A9D0673-C09A-45AE-99F7-C5BA83A778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1F010F-8195-4E6B-A359-338E6FA26C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705063-58F8-4EC0-BC30-6CA76CD183E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8CFE47-6D8F-45FE-87B3-EBD46AA6683A}" type="datetimeFigureOut">
              <a:rPr lang="fa-IR" smtClean="0"/>
              <a:t>06/20/1443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5B8511-5C59-4F41-90D3-E236541D8E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4EAF65-BDCC-40D6-A13A-9A3D8F71208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064337-2B7B-4678-8197-057D6BB7743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867348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7.xml"/><Relationship Id="rId13" Type="http://schemas.openxmlformats.org/officeDocument/2006/relationships/diagramLayout" Target="../diagrams/layout8.xml"/><Relationship Id="rId3" Type="http://schemas.openxmlformats.org/officeDocument/2006/relationships/diagramLayout" Target="../diagrams/layout6.xml"/><Relationship Id="rId7" Type="http://schemas.openxmlformats.org/officeDocument/2006/relationships/diagramData" Target="../diagrams/data7.xml"/><Relationship Id="rId12" Type="http://schemas.openxmlformats.org/officeDocument/2006/relationships/diagramData" Target="../diagrams/data8.xml"/><Relationship Id="rId2" Type="http://schemas.openxmlformats.org/officeDocument/2006/relationships/diagramData" Target="../diagrams/data6.xml"/><Relationship Id="rId16" Type="http://schemas.microsoft.com/office/2007/relationships/diagramDrawing" Target="../diagrams/drawing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11" Type="http://schemas.microsoft.com/office/2007/relationships/diagramDrawing" Target="../diagrams/drawing7.xml"/><Relationship Id="rId5" Type="http://schemas.openxmlformats.org/officeDocument/2006/relationships/diagramColors" Target="../diagrams/colors6.xml"/><Relationship Id="rId15" Type="http://schemas.openxmlformats.org/officeDocument/2006/relationships/diagramColors" Target="../diagrams/colors8.xml"/><Relationship Id="rId10" Type="http://schemas.openxmlformats.org/officeDocument/2006/relationships/diagramColors" Target="../diagrams/colors7.xml"/><Relationship Id="rId4" Type="http://schemas.openxmlformats.org/officeDocument/2006/relationships/diagramQuickStyle" Target="../diagrams/quickStyle6.xml"/><Relationship Id="rId9" Type="http://schemas.openxmlformats.org/officeDocument/2006/relationships/diagramQuickStyle" Target="../diagrams/quickStyle7.xml"/><Relationship Id="rId14" Type="http://schemas.openxmlformats.org/officeDocument/2006/relationships/diagramQuickStyle" Target="../diagrams/quickStyle8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0.xml"/><Relationship Id="rId13" Type="http://schemas.openxmlformats.org/officeDocument/2006/relationships/diagramLayout" Target="../diagrams/layout11.xml"/><Relationship Id="rId3" Type="http://schemas.openxmlformats.org/officeDocument/2006/relationships/diagramLayout" Target="../diagrams/layout9.xml"/><Relationship Id="rId7" Type="http://schemas.openxmlformats.org/officeDocument/2006/relationships/diagramData" Target="../diagrams/data10.xml"/><Relationship Id="rId12" Type="http://schemas.openxmlformats.org/officeDocument/2006/relationships/diagramData" Target="../diagrams/data11.xml"/><Relationship Id="rId17" Type="http://schemas.openxmlformats.org/officeDocument/2006/relationships/image" Target="../media/image19.jpg"/><Relationship Id="rId2" Type="http://schemas.openxmlformats.org/officeDocument/2006/relationships/diagramData" Target="../diagrams/data9.xml"/><Relationship Id="rId16" Type="http://schemas.microsoft.com/office/2007/relationships/diagramDrawing" Target="../diagrams/drawing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11" Type="http://schemas.microsoft.com/office/2007/relationships/diagramDrawing" Target="../diagrams/drawing10.xml"/><Relationship Id="rId5" Type="http://schemas.openxmlformats.org/officeDocument/2006/relationships/diagramColors" Target="../diagrams/colors9.xml"/><Relationship Id="rId15" Type="http://schemas.openxmlformats.org/officeDocument/2006/relationships/diagramColors" Target="../diagrams/colors11.xml"/><Relationship Id="rId10" Type="http://schemas.openxmlformats.org/officeDocument/2006/relationships/diagramColors" Target="../diagrams/colors10.xml"/><Relationship Id="rId4" Type="http://schemas.openxmlformats.org/officeDocument/2006/relationships/diagramQuickStyle" Target="../diagrams/quickStyle9.xml"/><Relationship Id="rId9" Type="http://schemas.openxmlformats.org/officeDocument/2006/relationships/diagramQuickStyle" Target="../diagrams/quickStyle10.xml"/><Relationship Id="rId14" Type="http://schemas.openxmlformats.org/officeDocument/2006/relationships/diagramQuickStyle" Target="../diagrams/quickStyle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slideLayout" Target="../slideLayouts/slideLayout4.xml"/><Relationship Id="rId7" Type="http://schemas.openxmlformats.org/officeDocument/2006/relationships/diagramQuickStyle" Target="../diagrams/quickStyle1.xml"/><Relationship Id="rId2" Type="http://schemas.openxmlformats.org/officeDocument/2006/relationships/video" Target="../media/media1.m4v"/><Relationship Id="rId1" Type="http://schemas.microsoft.com/office/2007/relationships/media" Target="../media/media1.m4v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5.png"/><Relationship Id="rId9" Type="http://schemas.microsoft.com/office/2007/relationships/diagramDrawing" Target="../diagrams/drawing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>
            <a:extLst>
              <a:ext uri="{FF2B5EF4-FFF2-40B4-BE49-F238E27FC236}">
                <a16:creationId xmlns:a16="http://schemas.microsoft.com/office/drawing/2014/main" id="{ADBD89B0-6579-4921-8AEB-6129E74E00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837099" y="4523174"/>
            <a:ext cx="8517800" cy="1483099"/>
          </a:xfrm>
          <a:solidFill>
            <a:schemeClr val="accent4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endParaRPr lang="en-US" b="1" dirty="0">
              <a:solidFill>
                <a:srgbClr val="FF0000"/>
              </a:solidFill>
              <a:cs typeface="+mj-cs"/>
            </a:endParaRPr>
          </a:p>
          <a:p>
            <a:r>
              <a:rPr lang="en-US" sz="2000" b="1" dirty="0">
                <a:solidFill>
                  <a:srgbClr val="FF0000"/>
                </a:solidFill>
                <a:cs typeface="+mj-cs"/>
              </a:rPr>
              <a:t>                                           </a:t>
            </a:r>
            <a:r>
              <a:rPr lang="en-US" sz="2000" b="1" dirty="0" err="1">
                <a:solidFill>
                  <a:srgbClr val="C00000"/>
                </a:solidFill>
                <a:cs typeface="+mj-cs"/>
              </a:rPr>
              <a:t>Atefeh</a:t>
            </a:r>
            <a:r>
              <a:rPr lang="en-US" sz="2000" b="1" dirty="0">
                <a:solidFill>
                  <a:srgbClr val="C00000"/>
                </a:solidFill>
                <a:cs typeface="+mj-cs"/>
              </a:rPr>
              <a:t> Gorgin.MD</a:t>
            </a:r>
          </a:p>
          <a:p>
            <a:r>
              <a:rPr lang="en-US" sz="2000" b="1" dirty="0">
                <a:solidFill>
                  <a:srgbClr val="0070C0"/>
                </a:solidFill>
                <a:cs typeface="+mj-cs"/>
              </a:rPr>
              <a:t>                        </a:t>
            </a:r>
            <a:r>
              <a:rPr lang="en-US" sz="2000" b="1" dirty="0">
                <a:solidFill>
                  <a:schemeClr val="tx1"/>
                </a:solidFill>
                <a:cs typeface="+mj-cs"/>
              </a:rPr>
              <a:t>Fellowship of advanced laparoscopy &amp; Endometriosis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F78AC80-486B-456C-ABB4-E96C3D7A4E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064" y="2051222"/>
            <a:ext cx="9909871" cy="2471952"/>
          </a:xfrm>
          <a:solidFill>
            <a:srgbClr val="66CCFF"/>
          </a:solidFill>
        </p:spPr>
        <p:txBody>
          <a:bodyPr>
            <a:normAutofit/>
          </a:bodyPr>
          <a:lstStyle/>
          <a:p>
            <a:pPr algn="ctr"/>
            <a:r>
              <a:rPr lang="en-US" sz="2400" b="1" dirty="0">
                <a:solidFill>
                  <a:srgbClr val="002060"/>
                </a:solidFill>
                <a:latin typeface="Arial Black" panose="020B0A04020102020204" pitchFamily="34" charset="0"/>
              </a:rPr>
              <a:t>Basic Principles of Hysteroscopy</a:t>
            </a:r>
            <a:endParaRPr lang="fa-IR" sz="2400" b="1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42F1513-68ED-44C0-9268-605EC27037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1840" y="2415145"/>
            <a:ext cx="3003868" cy="1185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0533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3373" y="1816445"/>
            <a:ext cx="10645254" cy="4114799"/>
          </a:xfrm>
          <a:solidFill>
            <a:schemeClr val="bg1"/>
          </a:solidFill>
        </p:spPr>
        <p:txBody>
          <a:bodyPr>
            <a:normAutofit/>
          </a:bodyPr>
          <a:lstStyle/>
          <a:p>
            <a:endParaRPr lang="en-US" sz="2400" b="1" dirty="0"/>
          </a:p>
          <a:p>
            <a:r>
              <a:rPr lang="en-US" sz="2400" b="1" dirty="0">
                <a:solidFill>
                  <a:srgbClr val="D60093"/>
                </a:solidFill>
              </a:rPr>
              <a:t>The HAMOU II 4-mm micro-hysteroscope </a:t>
            </a:r>
            <a:r>
              <a:rPr lang="en-US" sz="2400" b="1" dirty="0"/>
              <a:t>with its examination sheath of </a:t>
            </a:r>
            <a:r>
              <a:rPr lang="en-US" sz="2400" b="1" u="sng" dirty="0">
                <a:solidFill>
                  <a:srgbClr val="FF0000"/>
                </a:solidFill>
              </a:rPr>
              <a:t>5 mm </a:t>
            </a:r>
            <a:r>
              <a:rPr lang="en-US" sz="2400" b="1" dirty="0"/>
              <a:t>diameter provides a </a:t>
            </a:r>
            <a:r>
              <a:rPr lang="en-US" sz="2400" b="1" u="sng" dirty="0">
                <a:solidFill>
                  <a:srgbClr val="008080"/>
                </a:solidFill>
              </a:rPr>
              <a:t>panoramic view </a:t>
            </a:r>
            <a:r>
              <a:rPr lang="en-US" sz="2400" b="1" dirty="0"/>
              <a:t>of the entire uterine cavity</a:t>
            </a:r>
          </a:p>
          <a:p>
            <a:pPr marL="0" indent="0">
              <a:buNone/>
            </a:pPr>
            <a:endParaRPr lang="en-US" sz="2400" b="1" dirty="0"/>
          </a:p>
          <a:p>
            <a:r>
              <a:rPr lang="en-US" sz="2400" b="1" dirty="0">
                <a:solidFill>
                  <a:srgbClr val="D60093"/>
                </a:solidFill>
              </a:rPr>
              <a:t>The </a:t>
            </a:r>
            <a:r>
              <a:rPr lang="en-US" sz="2400" b="1" dirty="0" err="1">
                <a:solidFill>
                  <a:srgbClr val="D60093"/>
                </a:solidFill>
              </a:rPr>
              <a:t>TROPHYscope</a:t>
            </a:r>
            <a:r>
              <a:rPr lang="en-US" sz="2400" b="1" dirty="0">
                <a:solidFill>
                  <a:srgbClr val="D60093"/>
                </a:solidFill>
              </a:rPr>
              <a:t> – CAMPO compact hysteroscope </a:t>
            </a:r>
            <a:r>
              <a:rPr lang="en-US" sz="2400" b="1" dirty="0"/>
              <a:t>has a </a:t>
            </a:r>
            <a:r>
              <a:rPr lang="en-US" sz="2400" b="1" u="sng" dirty="0"/>
              <a:t>thin outer diameter </a:t>
            </a:r>
            <a:r>
              <a:rPr lang="en-US" sz="2400" b="1" dirty="0"/>
              <a:t>of </a:t>
            </a:r>
            <a:r>
              <a:rPr lang="en-US" sz="2400" b="1" u="sng" dirty="0">
                <a:solidFill>
                  <a:srgbClr val="FF0000"/>
                </a:solidFill>
              </a:rPr>
              <a:t>2.9 mm </a:t>
            </a:r>
            <a:r>
              <a:rPr lang="en-US" sz="2400" b="1" dirty="0"/>
              <a:t>and can be loaded either with a diagnostic sheath or a </a:t>
            </a:r>
            <a:r>
              <a:rPr lang="en-US" sz="2400" b="1" u="sng" dirty="0">
                <a:solidFill>
                  <a:srgbClr val="0000FF"/>
                </a:solidFill>
              </a:rPr>
              <a:t>4.4-mm</a:t>
            </a:r>
            <a:r>
              <a:rPr lang="en-US" sz="2400" b="1" dirty="0">
                <a:solidFill>
                  <a:srgbClr val="FF3300"/>
                </a:solidFill>
              </a:rPr>
              <a:t> </a:t>
            </a:r>
            <a:r>
              <a:rPr lang="en-US" sz="2400" b="1" dirty="0"/>
              <a:t>operating sheath.</a:t>
            </a:r>
            <a:r>
              <a:rPr lang="en-US" sz="2400" b="1" dirty="0">
                <a:solidFill>
                  <a:srgbClr val="FF3300"/>
                </a:solidFill>
              </a:rPr>
              <a:t> </a:t>
            </a:r>
          </a:p>
          <a:p>
            <a:r>
              <a:rPr lang="en-US" sz="2400" b="1" dirty="0"/>
              <a:t>The </a:t>
            </a:r>
            <a:r>
              <a:rPr lang="en-US" sz="2400" b="1" dirty="0" err="1"/>
              <a:t>TROPHYscope</a:t>
            </a:r>
            <a:r>
              <a:rPr lang="en-US" sz="2400" b="1" dirty="0"/>
              <a:t> may be used </a:t>
            </a:r>
            <a:r>
              <a:rPr lang="en-US" sz="2400" b="1" u="sng" dirty="0">
                <a:solidFill>
                  <a:srgbClr val="008080"/>
                </a:solidFill>
              </a:rPr>
              <a:t>without sheath </a:t>
            </a:r>
            <a:r>
              <a:rPr lang="en-US" sz="2400" b="1" dirty="0">
                <a:solidFill>
                  <a:srgbClr val="008080"/>
                </a:solidFill>
              </a:rPr>
              <a:t>for diagnostic hysteroscopy </a:t>
            </a:r>
            <a:r>
              <a:rPr lang="en-US" sz="2400" b="1" dirty="0"/>
              <a:t>in single-flow mode.</a:t>
            </a:r>
          </a:p>
          <a:p>
            <a:pPr marL="0" indent="0">
              <a:buNone/>
            </a:pP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2914009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645243-9DDD-4932-B969-FB3E861B92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62212"/>
            <a:ext cx="10515600" cy="947981"/>
          </a:xfrm>
          <a:solidFill>
            <a:srgbClr val="CCECFF"/>
          </a:solidFill>
        </p:spPr>
        <p:txBody>
          <a:bodyPr>
            <a:normAutofit/>
          </a:bodyPr>
          <a:lstStyle/>
          <a:p>
            <a:r>
              <a:rPr lang="en-US" sz="2000" dirty="0">
                <a:solidFill>
                  <a:srgbClr val="C00000"/>
                </a:solidFill>
                <a:latin typeface="Arial Black" panose="020B0A04020102020204" pitchFamily="34" charset="0"/>
              </a:rPr>
              <a:t>Indications for hysteroscopy: </a:t>
            </a:r>
            <a:endParaRPr lang="fa-IR" sz="20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A286DE-F678-47E9-BFA7-3AAEE00626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10193"/>
            <a:ext cx="10515600" cy="4772494"/>
          </a:xfrm>
          <a:solidFill>
            <a:schemeClr val="bg1"/>
          </a:solidFill>
        </p:spPr>
        <p:txBody>
          <a:bodyPr>
            <a:noAutofit/>
          </a:bodyPr>
          <a:lstStyle/>
          <a:p>
            <a:endParaRPr lang="en-US" sz="1800" b="1" dirty="0"/>
          </a:p>
          <a:p>
            <a:r>
              <a:rPr lang="en-US" sz="1800" b="1" dirty="0"/>
              <a:t>Suspicion of the intracavitary lesion </a:t>
            </a:r>
          </a:p>
          <a:p>
            <a:r>
              <a:rPr lang="en-US" sz="1800" b="1" dirty="0"/>
              <a:t>Abnormal Uterine Bleeding</a:t>
            </a:r>
          </a:p>
          <a:p>
            <a:r>
              <a:rPr lang="en-US" sz="1800" b="1" dirty="0"/>
              <a:t>Postmenopausal bleeding</a:t>
            </a:r>
          </a:p>
          <a:p>
            <a:r>
              <a:rPr lang="en-US" sz="1800" b="1" dirty="0"/>
              <a:t>Infertility </a:t>
            </a:r>
          </a:p>
          <a:p>
            <a:r>
              <a:rPr lang="en-US" sz="1800" b="1" dirty="0"/>
              <a:t>Mullerian congenital anomaly</a:t>
            </a:r>
          </a:p>
          <a:p>
            <a:r>
              <a:rPr lang="en-US" sz="1800" b="1" dirty="0"/>
              <a:t>Removal of foreign bodies</a:t>
            </a:r>
          </a:p>
          <a:p>
            <a:r>
              <a:rPr lang="en-US" sz="1800" b="1" dirty="0"/>
              <a:t>Submucosal myoma</a:t>
            </a:r>
          </a:p>
          <a:p>
            <a:r>
              <a:rPr lang="en-US" sz="1800" b="1" dirty="0" err="1"/>
              <a:t>Isthmocele</a:t>
            </a:r>
            <a:endParaRPr lang="en-US" sz="1800" b="1" dirty="0"/>
          </a:p>
          <a:p>
            <a:r>
              <a:rPr lang="en-US" sz="1800" b="1" dirty="0"/>
              <a:t>Endometrial </a:t>
            </a:r>
            <a:r>
              <a:rPr lang="en-US" sz="1800" b="1" dirty="0" err="1"/>
              <a:t>polype</a:t>
            </a:r>
            <a:r>
              <a:rPr lang="en-US" sz="1800" b="1" dirty="0"/>
              <a:t> or thickening</a:t>
            </a:r>
          </a:p>
          <a:p>
            <a:r>
              <a:rPr lang="en-US" sz="1800" b="1" dirty="0"/>
              <a:t>Post partum </a:t>
            </a:r>
            <a:r>
              <a:rPr lang="en-US" sz="1800" b="1" dirty="0" err="1"/>
              <a:t>metrorrhgiae</a:t>
            </a:r>
            <a:endParaRPr lang="en-US" sz="1800" b="1" dirty="0"/>
          </a:p>
          <a:p>
            <a:r>
              <a:rPr lang="en-US" sz="1800" b="1" dirty="0"/>
              <a:t>Permanent contraception</a:t>
            </a:r>
          </a:p>
          <a:p>
            <a:pPr marL="0" indent="0">
              <a:buNone/>
            </a:pPr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fa-IR" sz="18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A6959F2-6059-4E5A-8FF6-311AE76EEF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2595" y="1927788"/>
            <a:ext cx="2533650" cy="1905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58B4BA8-A349-44AA-82C5-205FB980ED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2595" y="4095700"/>
            <a:ext cx="2533650" cy="2124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5877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E651E22C-5BE4-4EE1-A78E-8627E17B15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7" y="1397844"/>
            <a:ext cx="10380260" cy="936763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en-US" sz="2400" b="1" dirty="0" err="1">
                <a:solidFill>
                  <a:srgbClr val="CC0066"/>
                </a:solidFill>
                <a:latin typeface="Arial Black" panose="020B0A04020102020204" pitchFamily="34" charset="0"/>
              </a:rPr>
              <a:t>Contraindicationof</a:t>
            </a:r>
            <a:r>
              <a:rPr lang="en-US" sz="2400" b="1" dirty="0">
                <a:solidFill>
                  <a:srgbClr val="CC0066"/>
                </a:solidFill>
                <a:latin typeface="Arial Black" panose="020B0A04020102020204" pitchFamily="34" charset="0"/>
              </a:rPr>
              <a:t> Hysteroscopy:</a:t>
            </a:r>
            <a:endParaRPr lang="fa-IR" sz="2400" b="1" dirty="0">
              <a:solidFill>
                <a:srgbClr val="CC0066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71351DE-2D78-4024-88AF-841DC061FB8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6" y="2334607"/>
            <a:ext cx="10380261" cy="3738647"/>
          </a:xfrm>
          <a:solidFill>
            <a:srgbClr val="CCECFF"/>
          </a:solidFill>
        </p:spPr>
        <p:txBody>
          <a:bodyPr/>
          <a:lstStyle/>
          <a:p>
            <a:endParaRPr lang="en-US" dirty="0"/>
          </a:p>
          <a:p>
            <a:r>
              <a:rPr lang="en-US" b="1" dirty="0">
                <a:solidFill>
                  <a:srgbClr val="002060"/>
                </a:solidFill>
              </a:rPr>
              <a:t>Pelvic </a:t>
            </a:r>
            <a:r>
              <a:rPr lang="en-US" b="1" dirty="0" err="1">
                <a:solidFill>
                  <a:srgbClr val="002060"/>
                </a:solidFill>
              </a:rPr>
              <a:t>Inflamatory</a:t>
            </a:r>
            <a:r>
              <a:rPr lang="en-US" b="1" dirty="0">
                <a:solidFill>
                  <a:srgbClr val="002060"/>
                </a:solidFill>
              </a:rPr>
              <a:t> Disease (PID)</a:t>
            </a:r>
          </a:p>
          <a:p>
            <a:r>
              <a:rPr lang="en-US" b="1" dirty="0">
                <a:solidFill>
                  <a:srgbClr val="002060"/>
                </a:solidFill>
              </a:rPr>
              <a:t>Acute </a:t>
            </a:r>
            <a:r>
              <a:rPr lang="en-US" b="1" dirty="0" err="1">
                <a:solidFill>
                  <a:srgbClr val="002060"/>
                </a:solidFill>
              </a:rPr>
              <a:t>cervico</a:t>
            </a:r>
            <a:r>
              <a:rPr lang="en-US" b="1" dirty="0">
                <a:solidFill>
                  <a:srgbClr val="002060"/>
                </a:solidFill>
              </a:rPr>
              <a:t>-vaginitis</a:t>
            </a:r>
          </a:p>
          <a:p>
            <a:r>
              <a:rPr lang="en-US" b="1" dirty="0">
                <a:solidFill>
                  <a:srgbClr val="002060"/>
                </a:solidFill>
              </a:rPr>
              <a:t>Sever metrorrhagia</a:t>
            </a:r>
          </a:p>
          <a:p>
            <a:r>
              <a:rPr lang="en-US" b="1" dirty="0">
                <a:solidFill>
                  <a:srgbClr val="002060"/>
                </a:solidFill>
              </a:rPr>
              <a:t>Pregnancy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fa-IR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27F6C63-B390-4690-A0E4-0EBBA085FF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2617" y="2331834"/>
            <a:ext cx="4815840" cy="3741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2550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696718-6A5F-4AE4-8982-09A9FC236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9641" y="1768490"/>
            <a:ext cx="10768085" cy="818864"/>
          </a:xfrm>
          <a:solidFill>
            <a:srgbClr val="00CCFF"/>
          </a:solidFill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rgbClr val="002060"/>
                </a:solidFill>
                <a:latin typeface="Arial Black" panose="020B0A04020102020204" pitchFamily="34" charset="0"/>
              </a:rPr>
              <a:t>Anesthesia</a:t>
            </a:r>
            <a:endParaRPr lang="fa-IR" sz="2800" b="1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B147A7-DE5E-4CCC-BBEC-30D89329DC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44037" y="2587355"/>
            <a:ext cx="7683689" cy="3198194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r>
              <a:rPr lang="en-US" sz="2400" b="1" dirty="0"/>
              <a:t> Hysteroscopic </a:t>
            </a:r>
            <a:r>
              <a:rPr lang="en-US" sz="2400" b="1" dirty="0" err="1"/>
              <a:t>procidures</a:t>
            </a:r>
            <a:r>
              <a:rPr lang="en-US" sz="2400" b="1" dirty="0"/>
              <a:t> with resectoscope:</a:t>
            </a:r>
          </a:p>
          <a:p>
            <a:r>
              <a:rPr lang="en-US" sz="2400" b="1" dirty="0">
                <a:solidFill>
                  <a:srgbClr val="008080"/>
                </a:solidFill>
              </a:rPr>
              <a:t>Local Anesthesia </a:t>
            </a:r>
            <a:r>
              <a:rPr lang="en-US" sz="2400" b="1" dirty="0"/>
              <a:t>(epidural-paracervical block) </a:t>
            </a:r>
          </a:p>
          <a:p>
            <a:r>
              <a:rPr lang="en-US" sz="2400" b="1" dirty="0">
                <a:solidFill>
                  <a:srgbClr val="008080"/>
                </a:solidFill>
              </a:rPr>
              <a:t>General </a:t>
            </a:r>
            <a:r>
              <a:rPr lang="en-US" sz="2400" b="1" dirty="0" err="1">
                <a:solidFill>
                  <a:srgbClr val="008080"/>
                </a:solidFill>
              </a:rPr>
              <a:t>Anesthetisia</a:t>
            </a:r>
            <a:r>
              <a:rPr lang="en-US" sz="2400" b="1" dirty="0">
                <a:solidFill>
                  <a:srgbClr val="008080"/>
                </a:solidFill>
              </a:rPr>
              <a:t> </a:t>
            </a:r>
            <a:r>
              <a:rPr lang="en-US" sz="2400" b="1" dirty="0"/>
              <a:t>(complicated cases) with </a:t>
            </a:r>
            <a:r>
              <a:rPr lang="en-US" sz="2400" b="1" dirty="0" err="1"/>
              <a:t>orotheracheal</a:t>
            </a:r>
            <a:r>
              <a:rPr lang="en-US" sz="2400" b="1" dirty="0"/>
              <a:t> intubation</a:t>
            </a:r>
            <a:r>
              <a:rPr lang="en-US" sz="2400" dirty="0"/>
              <a:t>.</a:t>
            </a:r>
          </a:p>
          <a:p>
            <a:pPr marL="0" indent="0">
              <a:buNone/>
            </a:pPr>
            <a:endParaRPr lang="fa-IR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3BE138B-4245-472F-AB3C-C285CEA0C8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642" y="2587355"/>
            <a:ext cx="3061648" cy="3198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22713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0627" y="1458480"/>
            <a:ext cx="10508776" cy="916230"/>
          </a:xfrm>
          <a:solidFill>
            <a:srgbClr val="CCECFF"/>
          </a:solidFill>
        </p:spPr>
        <p:txBody>
          <a:bodyPr>
            <a:normAutofit/>
          </a:bodyPr>
          <a:lstStyle/>
          <a:p>
            <a:r>
              <a:rPr lang="en-US" sz="2000" b="1" dirty="0">
                <a:solidFill>
                  <a:srgbClr val="C00000"/>
                </a:solidFill>
                <a:latin typeface="Arial Black" panose="020B0A04020102020204" pitchFamily="34" charset="0"/>
              </a:rPr>
              <a:t/>
            </a:r>
            <a:br>
              <a:rPr lang="en-US" sz="2000" b="1" dirty="0">
                <a:solidFill>
                  <a:srgbClr val="C00000"/>
                </a:solidFill>
                <a:latin typeface="Arial Black" panose="020B0A04020102020204" pitchFamily="34" charset="0"/>
              </a:rPr>
            </a:br>
            <a:r>
              <a:rPr lang="en-US" sz="2000" b="1" dirty="0">
                <a:solidFill>
                  <a:srgbClr val="C00000"/>
                </a:solidFill>
                <a:latin typeface="Arial Black" panose="020B0A04020102020204" pitchFamily="34" charset="0"/>
              </a:rPr>
              <a:t>Media for Distending the Uterine Cavity:</a:t>
            </a:r>
            <a:r>
              <a:rPr lang="en-US" sz="2000" b="1" dirty="0">
                <a:solidFill>
                  <a:srgbClr val="FFFF00"/>
                </a:solidFill>
              </a:rPr>
              <a:t/>
            </a:r>
            <a:br>
              <a:rPr lang="en-US" sz="2000" b="1" dirty="0">
                <a:solidFill>
                  <a:srgbClr val="FFFF00"/>
                </a:solidFill>
              </a:rPr>
            </a:br>
            <a:endParaRPr lang="en-US" sz="2000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0627" y="2374710"/>
            <a:ext cx="10508776" cy="4258102"/>
          </a:xfrm>
          <a:solidFill>
            <a:schemeClr val="bg1"/>
          </a:solidFill>
        </p:spPr>
        <p:txBody>
          <a:bodyPr>
            <a:noAutofit/>
          </a:bodyPr>
          <a:lstStyle/>
          <a:p>
            <a:pPr marL="0" indent="0">
              <a:buNone/>
            </a:pPr>
            <a:endParaRPr lang="en-US" sz="2400" b="1" dirty="0"/>
          </a:p>
          <a:p>
            <a:pPr marL="0" indent="0">
              <a:buNone/>
            </a:pPr>
            <a:r>
              <a:rPr lang="en-US" sz="2000" b="1" dirty="0"/>
              <a:t>All hysteroscopic procedures require adequate distension of the uterine cavity:</a:t>
            </a:r>
          </a:p>
          <a:p>
            <a:r>
              <a:rPr lang="en-US" sz="2000" b="1" dirty="0">
                <a:solidFill>
                  <a:srgbClr val="CC0066"/>
                </a:solidFill>
              </a:rPr>
              <a:t>Media:</a:t>
            </a:r>
            <a:r>
              <a:rPr lang="en-US" sz="2000" b="1" dirty="0">
                <a:solidFill>
                  <a:srgbClr val="008080"/>
                </a:solidFill>
              </a:rPr>
              <a:t> </a:t>
            </a:r>
            <a:r>
              <a:rPr lang="en-US" sz="2000" b="1" dirty="0"/>
              <a:t>Gas ( diagnostic) or liquid</a:t>
            </a:r>
          </a:p>
          <a:p>
            <a:r>
              <a:rPr lang="en-US" sz="2000" b="1" dirty="0" err="1">
                <a:solidFill>
                  <a:srgbClr val="002060"/>
                </a:solidFill>
              </a:rPr>
              <a:t>Resectoscopy</a:t>
            </a:r>
            <a:r>
              <a:rPr lang="en-US" sz="2000" b="1" dirty="0">
                <a:solidFill>
                  <a:srgbClr val="002060"/>
                </a:solidFill>
              </a:rPr>
              <a:t>  Media:</a:t>
            </a:r>
            <a:r>
              <a:rPr lang="en-US" sz="2000" b="1" dirty="0"/>
              <a:t> </a:t>
            </a:r>
          </a:p>
          <a:p>
            <a:pPr marL="0" indent="0">
              <a:buNone/>
            </a:pPr>
            <a:r>
              <a:rPr lang="en-US" sz="2000" b="1" dirty="0">
                <a:solidFill>
                  <a:srgbClr val="0070C0"/>
                </a:solidFill>
              </a:rPr>
              <a:t>        </a:t>
            </a:r>
            <a:r>
              <a:rPr lang="en-US" sz="2000" b="1" dirty="0">
                <a:solidFill>
                  <a:srgbClr val="0000FF"/>
                </a:solidFill>
              </a:rPr>
              <a:t>-High-frequency bipolar intrauterine electrosurgery </a:t>
            </a:r>
          </a:p>
          <a:p>
            <a:pPr marL="0" indent="0">
              <a:buNone/>
            </a:pPr>
            <a:r>
              <a:rPr lang="en-US" sz="2000" b="1" dirty="0">
                <a:solidFill>
                  <a:srgbClr val="0000FF"/>
                </a:solidFill>
              </a:rPr>
              <a:t>        -Non-conducting distension medium </a:t>
            </a:r>
          </a:p>
          <a:p>
            <a:endParaRPr lang="en-US" sz="2000" b="1" dirty="0">
              <a:solidFill>
                <a:srgbClr val="0000FF"/>
              </a:solidFill>
            </a:endParaRPr>
          </a:p>
          <a:p>
            <a:r>
              <a:rPr lang="en-US" sz="2000" b="1" u="sng" dirty="0">
                <a:solidFill>
                  <a:srgbClr val="FF0000"/>
                </a:solidFill>
              </a:rPr>
              <a:t>Physiologic </a:t>
            </a:r>
            <a:r>
              <a:rPr lang="en-US" sz="2000" b="1" u="sng" dirty="0" err="1">
                <a:solidFill>
                  <a:srgbClr val="FF0000"/>
                </a:solidFill>
              </a:rPr>
              <a:t>salin</a:t>
            </a:r>
            <a:r>
              <a:rPr lang="en-US" sz="2000" b="1" u="sng" dirty="0">
                <a:solidFill>
                  <a:srgbClr val="FF0000"/>
                </a:solidFill>
              </a:rPr>
              <a:t> solution </a:t>
            </a:r>
            <a:r>
              <a:rPr lang="en-US" sz="2000" b="1" dirty="0"/>
              <a:t>is the </a:t>
            </a:r>
            <a:r>
              <a:rPr lang="en-US" sz="2000" b="1" u="sng" dirty="0">
                <a:solidFill>
                  <a:srgbClr val="7030A0"/>
                </a:solidFill>
              </a:rPr>
              <a:t>safest</a:t>
            </a:r>
            <a:r>
              <a:rPr lang="en-US" sz="2000" b="1" dirty="0"/>
              <a:t> &amp; more appropriate medium</a:t>
            </a:r>
            <a:r>
              <a:rPr lang="en-US" sz="2400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470996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C3F029-59EC-4A83-8221-3A36B7FCB3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725300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endParaRPr lang="en-US" dirty="0"/>
          </a:p>
          <a:p>
            <a:r>
              <a:rPr lang="en-US" sz="2200" b="1" dirty="0">
                <a:solidFill>
                  <a:srgbClr val="0070C0"/>
                </a:solidFill>
              </a:rPr>
              <a:t>Non-</a:t>
            </a:r>
            <a:r>
              <a:rPr lang="en-US" sz="2200" b="1" dirty="0" err="1">
                <a:solidFill>
                  <a:srgbClr val="0070C0"/>
                </a:solidFill>
              </a:rPr>
              <a:t>Elecrolyte</a:t>
            </a:r>
            <a:r>
              <a:rPr lang="en-US" sz="2200" b="1" dirty="0">
                <a:solidFill>
                  <a:srgbClr val="0070C0"/>
                </a:solidFill>
              </a:rPr>
              <a:t>-Non-Conductive </a:t>
            </a:r>
            <a:r>
              <a:rPr lang="en-US" sz="2200" b="1" dirty="0">
                <a:solidFill>
                  <a:srgbClr val="D60093"/>
                </a:solidFill>
              </a:rPr>
              <a:t>(</a:t>
            </a:r>
            <a:r>
              <a:rPr lang="en-US" sz="2200" b="1" u="sng" dirty="0">
                <a:solidFill>
                  <a:srgbClr val="D60093"/>
                </a:solidFill>
              </a:rPr>
              <a:t>unipolar current</a:t>
            </a:r>
            <a:r>
              <a:rPr lang="en-US" sz="2200" b="1" dirty="0">
                <a:solidFill>
                  <a:srgbClr val="D60093"/>
                </a:solidFill>
              </a:rPr>
              <a:t>):</a:t>
            </a:r>
          </a:p>
          <a:p>
            <a:pPr marL="457200" lvl="1" indent="0">
              <a:buNone/>
            </a:pPr>
            <a:r>
              <a:rPr lang="en-US" sz="2200" b="1" dirty="0"/>
              <a:t>-Solution contain glucose</a:t>
            </a:r>
          </a:p>
          <a:p>
            <a:pPr marL="457200" lvl="1" indent="0">
              <a:buNone/>
            </a:pPr>
            <a:r>
              <a:rPr lang="en-US" sz="2200" b="1" dirty="0"/>
              <a:t>-</a:t>
            </a:r>
            <a:r>
              <a:rPr lang="en-US" sz="2200" b="1" dirty="0" err="1"/>
              <a:t>Gycine</a:t>
            </a:r>
            <a:endParaRPr lang="en-US" sz="2200" b="1" dirty="0"/>
          </a:p>
          <a:p>
            <a:pPr marL="457200" lvl="1" indent="0">
              <a:buNone/>
            </a:pPr>
            <a:r>
              <a:rPr lang="en-US" sz="2200" b="1" dirty="0"/>
              <a:t>-Dextran(</a:t>
            </a:r>
            <a:r>
              <a:rPr lang="en-US" sz="2200" b="1" dirty="0" err="1"/>
              <a:t>hyskon</a:t>
            </a:r>
            <a:r>
              <a:rPr lang="en-US" sz="2200" b="1" dirty="0"/>
              <a:t>)-allergy</a:t>
            </a:r>
          </a:p>
          <a:p>
            <a:pPr marL="457200" lvl="1" indent="0">
              <a:buNone/>
            </a:pPr>
            <a:r>
              <a:rPr lang="en-US" sz="2200" b="1" dirty="0"/>
              <a:t>-</a:t>
            </a:r>
            <a:r>
              <a:rPr lang="en-US" sz="2200" b="1" dirty="0" err="1"/>
              <a:t>Monitol</a:t>
            </a:r>
            <a:endParaRPr lang="en-US" sz="2200" b="1" dirty="0"/>
          </a:p>
          <a:p>
            <a:pPr marL="457200" lvl="1" indent="0">
              <a:buNone/>
            </a:pPr>
            <a:r>
              <a:rPr lang="en-US" sz="2200" b="1" dirty="0"/>
              <a:t>-</a:t>
            </a:r>
            <a:r>
              <a:rPr lang="en-US" sz="2200" b="1" dirty="0" err="1"/>
              <a:t>Monitol</a:t>
            </a:r>
            <a:r>
              <a:rPr lang="en-US" sz="2200" b="1" dirty="0"/>
              <a:t>-sorbitol</a:t>
            </a:r>
          </a:p>
          <a:p>
            <a:pPr marL="0" indent="0">
              <a:buNone/>
            </a:pPr>
            <a:endParaRPr lang="en-US" sz="2200" dirty="0"/>
          </a:p>
          <a:p>
            <a:r>
              <a:rPr lang="en-US" sz="2200" b="1" dirty="0">
                <a:solidFill>
                  <a:srgbClr val="0070C0"/>
                </a:solidFill>
              </a:rPr>
              <a:t>Conductive fluid </a:t>
            </a:r>
            <a:r>
              <a:rPr lang="en-US" sz="2200" b="1" dirty="0">
                <a:solidFill>
                  <a:srgbClr val="D60093"/>
                </a:solidFill>
              </a:rPr>
              <a:t>(</a:t>
            </a:r>
            <a:r>
              <a:rPr lang="en-US" sz="2200" b="1" u="sng" dirty="0">
                <a:solidFill>
                  <a:srgbClr val="D60093"/>
                </a:solidFill>
              </a:rPr>
              <a:t>bipolar</a:t>
            </a:r>
            <a:r>
              <a:rPr lang="en-US" sz="2200" b="1" dirty="0">
                <a:solidFill>
                  <a:srgbClr val="D60093"/>
                </a:solidFill>
              </a:rPr>
              <a:t>) : </a:t>
            </a:r>
            <a:r>
              <a:rPr lang="en-US" sz="2200" b="1" dirty="0">
                <a:solidFill>
                  <a:srgbClr val="008080"/>
                </a:solidFill>
              </a:rPr>
              <a:t>Physiologic </a:t>
            </a:r>
            <a:r>
              <a:rPr lang="en-US" sz="2200" b="1" dirty="0" err="1">
                <a:solidFill>
                  <a:srgbClr val="008080"/>
                </a:solidFill>
              </a:rPr>
              <a:t>salin</a:t>
            </a:r>
            <a:r>
              <a:rPr lang="en-US" sz="2200" b="1" dirty="0">
                <a:solidFill>
                  <a:srgbClr val="008080"/>
                </a:solidFill>
              </a:rPr>
              <a:t>- Ringer</a:t>
            </a:r>
          </a:p>
          <a:p>
            <a:endParaRPr lang="en-US" sz="2200" b="1" dirty="0">
              <a:solidFill>
                <a:srgbClr val="009999"/>
              </a:solidFill>
            </a:endParaRPr>
          </a:p>
          <a:p>
            <a:r>
              <a:rPr lang="en-US" sz="2200" b="1" dirty="0">
                <a:solidFill>
                  <a:srgbClr val="009999"/>
                </a:solidFill>
              </a:rPr>
              <a:t>Co2: </a:t>
            </a:r>
            <a:r>
              <a:rPr lang="en-US" sz="2200" b="1" dirty="0" err="1"/>
              <a:t>Elecrtronic</a:t>
            </a:r>
            <a:r>
              <a:rPr lang="en-US" sz="2200" b="1" dirty="0"/>
              <a:t> </a:t>
            </a:r>
            <a:r>
              <a:rPr lang="en-US" sz="2200" b="1" dirty="0" err="1"/>
              <a:t>hystero</a:t>
            </a:r>
            <a:r>
              <a:rPr lang="en-US" sz="2200" b="1" dirty="0"/>
              <a:t>-insufflator pressure </a:t>
            </a:r>
            <a:r>
              <a:rPr lang="en-US" sz="2200" b="1" u="sng" dirty="0">
                <a:solidFill>
                  <a:srgbClr val="D60093"/>
                </a:solidFill>
              </a:rPr>
              <a:t>100-120 mmHg </a:t>
            </a:r>
            <a:r>
              <a:rPr lang="en-US" sz="2200" b="1" dirty="0"/>
              <a:t>with flow of </a:t>
            </a:r>
            <a:r>
              <a:rPr lang="en-US" sz="2200" b="1" u="sng" dirty="0">
                <a:solidFill>
                  <a:srgbClr val="00B050"/>
                </a:solidFill>
              </a:rPr>
              <a:t>30-60ml/min</a:t>
            </a:r>
            <a:r>
              <a:rPr lang="en-US" sz="2200" b="1" dirty="0"/>
              <a:t> intrauterine </a:t>
            </a:r>
            <a:r>
              <a:rPr lang="en-US" sz="2200" b="1" dirty="0" err="1"/>
              <a:t>pressurebelow</a:t>
            </a:r>
            <a:r>
              <a:rPr lang="en-US" sz="2200" b="1" dirty="0"/>
              <a:t> </a:t>
            </a:r>
            <a:r>
              <a:rPr lang="en-US" sz="2200" b="1" u="sng" dirty="0">
                <a:solidFill>
                  <a:srgbClr val="FF0000"/>
                </a:solidFill>
              </a:rPr>
              <a:t>40-80mmHg</a:t>
            </a:r>
            <a:r>
              <a:rPr lang="en-US" sz="2200" b="1" dirty="0"/>
              <a:t> to avoid embolism complication</a:t>
            </a:r>
          </a:p>
          <a:p>
            <a:pPr lvl="1"/>
            <a:endParaRPr lang="en-US" dirty="0"/>
          </a:p>
          <a:p>
            <a:endParaRPr lang="en-US" dirty="0"/>
          </a:p>
          <a:p>
            <a:endParaRPr lang="fa-IR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6380F05-797C-4E5E-A740-A637B243B9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28048"/>
            <a:ext cx="10515600" cy="897577"/>
          </a:xfrm>
          <a:solidFill>
            <a:srgbClr val="C00000"/>
          </a:solidFill>
        </p:spPr>
        <p:txBody>
          <a:bodyPr>
            <a:normAutofit/>
          </a:bodyPr>
          <a:lstStyle/>
          <a:p>
            <a:r>
              <a:rPr lang="en-US" sz="2400" b="1" dirty="0">
                <a:solidFill>
                  <a:srgbClr val="FFFF00"/>
                </a:solidFill>
                <a:latin typeface="Arial Black" panose="020B0A04020102020204" pitchFamily="34" charset="0"/>
              </a:rPr>
              <a:t>Distension Media:</a:t>
            </a:r>
            <a:endParaRPr lang="fa-IR" sz="24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E8DBA3D-D294-4F81-827A-022470E796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3137" y="2345093"/>
            <a:ext cx="2959789" cy="2584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7536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222135BD-0519-42FB-B8B2-6BA2D81BE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75598" y="5697278"/>
            <a:ext cx="2889225" cy="867296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en-US" sz="2700" b="1" dirty="0">
                <a:solidFill>
                  <a:srgbClr val="C00000"/>
                </a:solidFill>
                <a:latin typeface="Arial Black" panose="020B0A04020102020204" pitchFamily="34" charset="0"/>
              </a:rPr>
              <a:t/>
            </a:r>
            <a:br>
              <a:rPr lang="en-US" sz="2700" b="1" dirty="0">
                <a:solidFill>
                  <a:srgbClr val="C00000"/>
                </a:solidFill>
                <a:latin typeface="Arial Black" panose="020B0A04020102020204" pitchFamily="34" charset="0"/>
              </a:rPr>
            </a:br>
            <a:r>
              <a:rPr lang="en-US" sz="2700" b="1" dirty="0">
                <a:solidFill>
                  <a:srgbClr val="C00000"/>
                </a:solidFill>
                <a:latin typeface="Arial Black" panose="020B0A04020102020204" pitchFamily="34" charset="0"/>
              </a:rPr>
              <a:t/>
            </a:r>
            <a:br>
              <a:rPr lang="en-US" sz="2700" b="1" dirty="0">
                <a:solidFill>
                  <a:srgbClr val="C00000"/>
                </a:solidFill>
                <a:latin typeface="Arial Black" panose="020B0A04020102020204" pitchFamily="34" charset="0"/>
              </a:rPr>
            </a:br>
            <a:r>
              <a:rPr lang="en-US" sz="2700" b="1" dirty="0">
                <a:solidFill>
                  <a:srgbClr val="C00000"/>
                </a:solidFill>
                <a:latin typeface="Arial Black" panose="020B0A04020102020204" pitchFamily="34" charset="0"/>
              </a:rPr>
              <a:t/>
            </a:r>
            <a:br>
              <a:rPr lang="en-US" sz="2700" b="1" dirty="0">
                <a:solidFill>
                  <a:srgbClr val="C00000"/>
                </a:solidFill>
                <a:latin typeface="Arial Black" panose="020B0A04020102020204" pitchFamily="34" charset="0"/>
              </a:rPr>
            </a:br>
            <a:r>
              <a:rPr lang="en-US" sz="2700" b="1" dirty="0">
                <a:solidFill>
                  <a:srgbClr val="C00000"/>
                </a:solidFill>
                <a:latin typeface="Arial Black" panose="020B0A04020102020204" pitchFamily="34" charset="0"/>
              </a:rPr>
              <a:t/>
            </a:r>
            <a:br>
              <a:rPr lang="en-US" sz="2700" b="1" dirty="0">
                <a:solidFill>
                  <a:srgbClr val="C00000"/>
                </a:solidFill>
                <a:latin typeface="Arial Black" panose="020B0A04020102020204" pitchFamily="34" charset="0"/>
              </a:rPr>
            </a:br>
            <a:r>
              <a:rPr lang="en-US" sz="2700" b="1" dirty="0">
                <a:solidFill>
                  <a:srgbClr val="C00000"/>
                </a:solidFill>
                <a:latin typeface="Arial Black" panose="020B0A04020102020204" pitchFamily="34" charset="0"/>
              </a:rPr>
              <a:t>Complication</a:t>
            </a:r>
            <a:r>
              <a:rPr lang="en-US" sz="3200" b="1" dirty="0">
                <a:solidFill>
                  <a:srgbClr val="C00000"/>
                </a:solidFill>
                <a:latin typeface="Arial Black" panose="020B0A04020102020204" pitchFamily="34" charset="0"/>
              </a:rPr>
              <a:t/>
            </a:r>
            <a:br>
              <a:rPr lang="en-US" sz="3200" b="1" dirty="0">
                <a:solidFill>
                  <a:srgbClr val="C00000"/>
                </a:solidFill>
                <a:latin typeface="Arial Black" panose="020B0A04020102020204" pitchFamily="34" charset="0"/>
              </a:rPr>
            </a:br>
            <a:endParaRPr lang="fa-IR" sz="3200" b="1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2D5E3706-18C2-4CC3-84D1-F76ED10E1F7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1918390"/>
              </p:ext>
            </p:extLst>
          </p:nvPr>
        </p:nvGraphicFramePr>
        <p:xfrm>
          <a:off x="2453636" y="823652"/>
          <a:ext cx="6172200" cy="4873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163198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C4B543-1096-4820-A1EB-F6A7971BA8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23331"/>
            <a:ext cx="10515600" cy="967357"/>
          </a:xfrm>
          <a:solidFill>
            <a:srgbClr val="CCECFF"/>
          </a:solidFill>
        </p:spPr>
        <p:txBody>
          <a:bodyPr>
            <a:noAutofit/>
          </a:bodyPr>
          <a:lstStyle/>
          <a:p>
            <a:r>
              <a:rPr lang="en-US" sz="2400" b="1" dirty="0">
                <a:solidFill>
                  <a:srgbClr val="C00000"/>
                </a:solidFill>
              </a:rPr>
              <a:t/>
            </a:r>
            <a:br>
              <a:rPr lang="en-US" sz="2400" b="1" dirty="0">
                <a:solidFill>
                  <a:srgbClr val="C00000"/>
                </a:solidFill>
              </a:rPr>
            </a:br>
            <a:r>
              <a:rPr lang="en-US" sz="2000" b="1" dirty="0">
                <a:solidFill>
                  <a:srgbClr val="C00000"/>
                </a:solidFill>
                <a:latin typeface="Arial Black" panose="020B0A04020102020204" pitchFamily="34" charset="0"/>
              </a:rPr>
              <a:t>Hysteroscopy in the OR:</a:t>
            </a:r>
            <a:r>
              <a:rPr lang="en-US" sz="2400" dirty="0">
                <a:solidFill>
                  <a:srgbClr val="C00000"/>
                </a:solidFill>
              </a:rPr>
              <a:t/>
            </a:r>
            <a:br>
              <a:rPr lang="en-US" sz="2400" dirty="0">
                <a:solidFill>
                  <a:srgbClr val="C00000"/>
                </a:solidFill>
              </a:rPr>
            </a:br>
            <a:endParaRPr lang="fa-IR" sz="2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3FDD0B-8590-4369-AD9A-1AD13A6366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914828"/>
          </a:xfrm>
          <a:solidFill>
            <a:schemeClr val="bg1"/>
          </a:solidFill>
        </p:spPr>
        <p:txBody>
          <a:bodyPr>
            <a:normAutofit fontScale="92500" lnSpcReduction="10000"/>
          </a:bodyPr>
          <a:lstStyle/>
          <a:p>
            <a:pPr marL="342900" indent="-342900"/>
            <a:endParaRPr lang="en-US" b="1" dirty="0">
              <a:solidFill>
                <a:srgbClr val="FF0000"/>
              </a:solidFill>
            </a:endParaRPr>
          </a:p>
          <a:p>
            <a:pPr marL="342900" indent="-342900"/>
            <a:r>
              <a:rPr lang="en-US" sz="2400" b="1" dirty="0">
                <a:solidFill>
                  <a:srgbClr val="FF0000"/>
                </a:solidFill>
              </a:rPr>
              <a:t>Antibiotics:</a:t>
            </a:r>
            <a:r>
              <a:rPr lang="en-US" sz="2400" b="1" dirty="0"/>
              <a:t> prolonged procedure or requires greater manipulation </a:t>
            </a:r>
          </a:p>
          <a:p>
            <a:pPr marL="342900" indent="-342900"/>
            <a:r>
              <a:rPr lang="en-US" sz="2400" b="1" dirty="0">
                <a:solidFill>
                  <a:srgbClr val="009900"/>
                </a:solidFill>
              </a:rPr>
              <a:t>IUD </a:t>
            </a:r>
            <a:r>
              <a:rPr lang="en-US" sz="2400" b="1" dirty="0">
                <a:solidFill>
                  <a:schemeClr val="tx2"/>
                </a:solidFill>
              </a:rPr>
              <a:t>: to avoid uterine synechiae - removed after </a:t>
            </a:r>
            <a:r>
              <a:rPr lang="en-US" sz="2400" b="1" u="sng" dirty="0">
                <a:solidFill>
                  <a:srgbClr val="D60093"/>
                </a:solidFill>
              </a:rPr>
              <a:t>5-6 weeks</a:t>
            </a:r>
            <a:endParaRPr lang="en-US" sz="2400" b="1" dirty="0">
              <a:solidFill>
                <a:schemeClr val="tx2"/>
              </a:solidFill>
            </a:endParaRPr>
          </a:p>
          <a:p>
            <a:pPr marL="342900" indent="-342900"/>
            <a:endParaRPr lang="en-US" sz="2400" b="1" dirty="0">
              <a:solidFill>
                <a:srgbClr val="3399FF"/>
              </a:solidFill>
            </a:endParaRPr>
          </a:p>
          <a:p>
            <a:pPr marL="342900" indent="-342900"/>
            <a:r>
              <a:rPr lang="en-US" sz="2400" b="1" dirty="0">
                <a:solidFill>
                  <a:srgbClr val="C00000"/>
                </a:solidFill>
              </a:rPr>
              <a:t>Intra-uterine Foley catheters :</a:t>
            </a:r>
          </a:p>
          <a:p>
            <a:pPr marL="0" indent="0">
              <a:buNone/>
            </a:pPr>
            <a:r>
              <a:rPr lang="en-US" sz="2400" b="1" dirty="0">
                <a:solidFill>
                  <a:srgbClr val="3366FF"/>
                </a:solidFill>
              </a:rPr>
              <a:t>        -after myomectomies</a:t>
            </a:r>
          </a:p>
          <a:p>
            <a:pPr marL="0" indent="0">
              <a:buNone/>
            </a:pPr>
            <a:r>
              <a:rPr lang="en-US" sz="2400" b="1" dirty="0">
                <a:solidFill>
                  <a:srgbClr val="3366FF"/>
                </a:solidFill>
              </a:rPr>
              <a:t>       - endometrial ablations</a:t>
            </a:r>
          </a:p>
          <a:p>
            <a:pPr marL="0" indent="0">
              <a:buNone/>
            </a:pPr>
            <a:r>
              <a:rPr lang="en-US" sz="2400" b="1" dirty="0">
                <a:solidFill>
                  <a:srgbClr val="3366FF"/>
                </a:solidFill>
              </a:rPr>
              <a:t>        -septoplasty</a:t>
            </a:r>
          </a:p>
          <a:p>
            <a:pPr marL="0" indent="0">
              <a:buNone/>
            </a:pPr>
            <a:r>
              <a:rPr lang="en-US" sz="2400" b="1" dirty="0">
                <a:solidFill>
                  <a:srgbClr val="3366FF"/>
                </a:solidFill>
              </a:rPr>
              <a:t>        -post-operative bleeding is suspected</a:t>
            </a:r>
          </a:p>
          <a:p>
            <a:pPr marL="0" indent="0">
              <a:buNone/>
            </a:pPr>
            <a:endParaRPr lang="en-US" sz="2400" b="1" dirty="0">
              <a:solidFill>
                <a:srgbClr val="3366FF"/>
              </a:solidFill>
            </a:endParaRPr>
          </a:p>
          <a:p>
            <a:pPr marL="342900" indent="-342900"/>
            <a:r>
              <a:rPr lang="en-US" sz="2400" b="1" dirty="0"/>
              <a:t>Balloon is filled with </a:t>
            </a:r>
            <a:r>
              <a:rPr lang="en-US" sz="2400" b="1" u="sng" dirty="0">
                <a:solidFill>
                  <a:srgbClr val="FF0000"/>
                </a:solidFill>
              </a:rPr>
              <a:t>3-5 cc</a:t>
            </a:r>
            <a:endParaRPr lang="en-US" sz="2400" b="1" dirty="0"/>
          </a:p>
          <a:p>
            <a:pPr marL="342900" indent="-342900"/>
            <a:r>
              <a:rPr lang="en-US" sz="2400" b="1" dirty="0"/>
              <a:t>The Foley is removed </a:t>
            </a:r>
            <a:r>
              <a:rPr lang="en-US" sz="2400" b="1" u="sng" dirty="0">
                <a:solidFill>
                  <a:srgbClr val="009999"/>
                </a:solidFill>
              </a:rPr>
              <a:t>15 minutes </a:t>
            </a:r>
            <a:r>
              <a:rPr lang="en-US" sz="2400" b="1" dirty="0"/>
              <a:t>after being placed</a:t>
            </a:r>
            <a:endParaRPr lang="fa-IR" sz="2400" dirty="0"/>
          </a:p>
        </p:txBody>
      </p:sp>
    </p:spTree>
    <p:extLst>
      <p:ext uri="{BB962C8B-B14F-4D97-AF65-F5344CB8AC3E}">
        <p14:creationId xmlns:p14="http://schemas.microsoft.com/office/powerpoint/2010/main" val="10683752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9683" y="680310"/>
            <a:ext cx="10617959" cy="976438"/>
          </a:xfrm>
          <a:solidFill>
            <a:srgbClr val="CCECFF"/>
          </a:solidFill>
        </p:spPr>
        <p:txBody>
          <a:bodyPr>
            <a:normAutofit fontScale="90000"/>
          </a:bodyPr>
          <a:lstStyle/>
          <a:p>
            <a:r>
              <a:rPr lang="en-US" sz="2800" b="1" dirty="0">
                <a:solidFill>
                  <a:srgbClr val="C00000"/>
                </a:solidFill>
              </a:rPr>
              <a:t/>
            </a:r>
            <a:br>
              <a:rPr lang="en-US" sz="2800" b="1" dirty="0">
                <a:solidFill>
                  <a:srgbClr val="C00000"/>
                </a:solidFill>
              </a:rPr>
            </a:br>
            <a:r>
              <a:rPr lang="en-US" sz="2800" b="1" dirty="0">
                <a:solidFill>
                  <a:srgbClr val="C00000"/>
                </a:solidFill>
                <a:latin typeface="Arial Black" panose="020B0A04020102020204" pitchFamily="34" charset="0"/>
              </a:rPr>
              <a:t>Cold Light Source:</a:t>
            </a:r>
            <a:r>
              <a:rPr lang="en-US" sz="2800" b="1" dirty="0">
                <a:solidFill>
                  <a:srgbClr val="C00000"/>
                </a:solidFill>
              </a:rPr>
              <a:t/>
            </a:r>
            <a:br>
              <a:rPr lang="en-US" sz="2800" b="1" dirty="0">
                <a:solidFill>
                  <a:srgbClr val="C00000"/>
                </a:solidFill>
              </a:rPr>
            </a:br>
            <a:endParaRPr lang="en-US" sz="2800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9683" y="1656748"/>
            <a:ext cx="10617959" cy="4747165"/>
          </a:xfrm>
          <a:solidFill>
            <a:schemeClr val="bg1"/>
          </a:solidFill>
        </p:spPr>
        <p:txBody>
          <a:bodyPr>
            <a:normAutofit/>
          </a:bodyPr>
          <a:lstStyle/>
          <a:p>
            <a:endParaRPr lang="en-US" b="1" dirty="0"/>
          </a:p>
          <a:p>
            <a:r>
              <a:rPr lang="en-US" sz="2400" b="1" dirty="0"/>
              <a:t>Cold light source </a:t>
            </a:r>
            <a:r>
              <a:rPr lang="en-US" sz="2400" dirty="0"/>
              <a:t>have a major impact on </a:t>
            </a:r>
            <a:r>
              <a:rPr lang="en-US" sz="2400" b="1" u="sng" dirty="0"/>
              <a:t>image quality</a:t>
            </a:r>
            <a:r>
              <a:rPr lang="en-US" sz="2400" dirty="0"/>
              <a:t>.</a:t>
            </a:r>
          </a:p>
          <a:p>
            <a:r>
              <a:rPr lang="en-US" sz="2400" b="1" dirty="0"/>
              <a:t>A Xenon lamp</a:t>
            </a:r>
          </a:p>
          <a:p>
            <a:r>
              <a:rPr lang="en-US" sz="2400" b="1" dirty="0">
                <a:solidFill>
                  <a:srgbClr val="FF0000"/>
                </a:solidFill>
              </a:rPr>
              <a:t>A 175-watt light source, </a:t>
            </a:r>
            <a:r>
              <a:rPr lang="en-US" sz="2400" dirty="0"/>
              <a:t>for special miniature telescopes </a:t>
            </a:r>
            <a:r>
              <a:rPr lang="en-US" sz="2400" b="1" dirty="0">
                <a:solidFill>
                  <a:srgbClr val="D60093"/>
                </a:solidFill>
              </a:rPr>
              <a:t>( </a:t>
            </a:r>
            <a:r>
              <a:rPr lang="en-US" sz="2400" b="1" u="sng" dirty="0">
                <a:solidFill>
                  <a:srgbClr val="D60093"/>
                </a:solidFill>
              </a:rPr>
              <a:t>a 300 watt)</a:t>
            </a:r>
            <a:endParaRPr lang="en-US" sz="2400" b="1" dirty="0">
              <a:solidFill>
                <a:srgbClr val="D60093"/>
              </a:solidFill>
            </a:endParaRPr>
          </a:p>
          <a:p>
            <a:r>
              <a:rPr lang="en-US" sz="2400" b="1" dirty="0">
                <a:solidFill>
                  <a:schemeClr val="accent1"/>
                </a:solidFill>
              </a:rPr>
              <a:t>At higher power levels           </a:t>
            </a:r>
            <a:r>
              <a:rPr lang="en-US" sz="2400" b="1" u="sng" dirty="0">
                <a:solidFill>
                  <a:srgbClr val="008080"/>
                </a:solidFill>
              </a:rPr>
              <a:t>more thermal energy</a:t>
            </a:r>
          </a:p>
          <a:p>
            <a:r>
              <a:rPr lang="en-US" sz="2400" b="1" dirty="0"/>
              <a:t>Fiber-optic or fluid light cables (diameter of </a:t>
            </a:r>
            <a:r>
              <a:rPr lang="en-US" sz="2400" b="1" u="sng" dirty="0">
                <a:solidFill>
                  <a:srgbClr val="0000FF"/>
                </a:solidFill>
              </a:rPr>
              <a:t>3.5 to 5 mm </a:t>
            </a:r>
            <a:r>
              <a:rPr lang="en-US" sz="2400" b="1" dirty="0"/>
              <a:t>- length of </a:t>
            </a:r>
            <a:r>
              <a:rPr lang="en-US" sz="2400" b="1" u="sng" dirty="0">
                <a:solidFill>
                  <a:srgbClr val="FF33CC"/>
                </a:solidFill>
              </a:rPr>
              <a:t>180-350 cm</a:t>
            </a:r>
            <a:r>
              <a:rPr lang="en-US" sz="2400" b="1" dirty="0"/>
              <a:t>) </a:t>
            </a:r>
          </a:p>
          <a:p>
            <a:pPr marL="0" indent="0">
              <a:buNone/>
            </a:pPr>
            <a:endParaRPr lang="en-US" sz="2400" b="1" dirty="0"/>
          </a:p>
          <a:p>
            <a:r>
              <a:rPr lang="en-US" sz="2400" b="1" dirty="0"/>
              <a:t>For </a:t>
            </a:r>
            <a:r>
              <a:rPr lang="en-US" sz="2400" b="1" u="sng" dirty="0">
                <a:solidFill>
                  <a:srgbClr val="008080"/>
                </a:solidFill>
              </a:rPr>
              <a:t>standard hysteroscopic </a:t>
            </a:r>
            <a:r>
              <a:rPr lang="en-US" sz="2400" b="1" dirty="0"/>
              <a:t>procedures, cold light cables with a diameter of </a:t>
            </a:r>
            <a:r>
              <a:rPr lang="en-US" sz="2400" b="1" u="sng" dirty="0">
                <a:solidFill>
                  <a:srgbClr val="FF0000"/>
                </a:solidFill>
              </a:rPr>
              <a:t>5mm</a:t>
            </a:r>
            <a:r>
              <a:rPr lang="en-US" sz="2400" b="1" u="sng" dirty="0">
                <a:solidFill>
                  <a:srgbClr val="FF6600"/>
                </a:solidFill>
              </a:rPr>
              <a:t> </a:t>
            </a:r>
            <a:r>
              <a:rPr lang="en-US" sz="2400" b="1" dirty="0"/>
              <a:t>&amp; a length of </a:t>
            </a:r>
            <a:r>
              <a:rPr lang="en-US" sz="2400" b="1" u="sng" dirty="0">
                <a:solidFill>
                  <a:srgbClr val="FF0000"/>
                </a:solidFill>
              </a:rPr>
              <a:t>180 cm </a:t>
            </a:r>
            <a:r>
              <a:rPr lang="en-US" sz="2400" b="1" dirty="0"/>
              <a:t>are used.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3150" y="680309"/>
            <a:ext cx="2104492" cy="14077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Arrow: Right 3">
            <a:extLst>
              <a:ext uri="{FF2B5EF4-FFF2-40B4-BE49-F238E27FC236}">
                <a16:creationId xmlns:a16="http://schemas.microsoft.com/office/drawing/2014/main" id="{B7D456B0-1240-4D5B-9C8C-E7466C935665}"/>
              </a:ext>
            </a:extLst>
          </p:cNvPr>
          <p:cNvSpPr/>
          <p:nvPr/>
        </p:nvSpPr>
        <p:spPr>
          <a:xfrm>
            <a:off x="4015946" y="3620899"/>
            <a:ext cx="392281" cy="197340"/>
          </a:xfrm>
          <a:prstGeom prst="rightArrow">
            <a:avLst/>
          </a:prstGeom>
          <a:solidFill>
            <a:srgbClr val="FF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975106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445" y="627797"/>
            <a:ext cx="10945504" cy="814996"/>
          </a:xfrm>
          <a:solidFill>
            <a:srgbClr val="CCECFF"/>
          </a:solidFill>
        </p:spPr>
        <p:txBody>
          <a:bodyPr>
            <a:normAutofit fontScale="90000"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Arial Black" panose="020B0A04020102020204" pitchFamily="34" charset="0"/>
              </a:rPr>
              <a:t/>
            </a:r>
            <a:br>
              <a:rPr lang="en-US" sz="2800" b="1" dirty="0">
                <a:solidFill>
                  <a:srgbClr val="C00000"/>
                </a:solidFill>
                <a:latin typeface="Arial Black" panose="020B0A04020102020204" pitchFamily="34" charset="0"/>
              </a:rPr>
            </a:br>
            <a:r>
              <a:rPr lang="en-US" sz="2700" b="1" dirty="0">
                <a:solidFill>
                  <a:srgbClr val="C00000"/>
                </a:solidFill>
                <a:latin typeface="Arial Black" panose="020B0A04020102020204" pitchFamily="34" charset="0"/>
              </a:rPr>
              <a:t>Imaging Systems</a:t>
            </a:r>
            <a:r>
              <a:rPr lang="en-US" sz="2800" b="1" dirty="0">
                <a:solidFill>
                  <a:srgbClr val="C00000"/>
                </a:solidFill>
                <a:latin typeface="Arial Black" panose="020B0A04020102020204" pitchFamily="34" charset="0"/>
              </a:rPr>
              <a:t>:</a:t>
            </a:r>
            <a:r>
              <a:rPr lang="en-US" sz="2800" b="1" dirty="0">
                <a:solidFill>
                  <a:srgbClr val="FFFF00"/>
                </a:solidFill>
              </a:rPr>
              <a:t/>
            </a:r>
            <a:br>
              <a:rPr lang="en-US" sz="2800" b="1" dirty="0">
                <a:solidFill>
                  <a:srgbClr val="FFFF00"/>
                </a:solidFill>
              </a:rPr>
            </a:br>
            <a:endParaRPr lang="en-US" sz="2800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1445" y="1442793"/>
            <a:ext cx="10945504" cy="5230961"/>
          </a:xfrm>
          <a:solidFill>
            <a:schemeClr val="bg1"/>
          </a:solidFill>
        </p:spPr>
        <p:txBody>
          <a:bodyPr>
            <a:normAutofit fontScale="92500" lnSpcReduction="10000"/>
          </a:bodyPr>
          <a:lstStyle/>
          <a:p>
            <a:endParaRPr lang="en-US" b="1" dirty="0"/>
          </a:p>
          <a:p>
            <a:r>
              <a:rPr lang="en-US" sz="2600" b="1" dirty="0"/>
              <a:t>Video cameras ‘s </a:t>
            </a:r>
            <a:r>
              <a:rPr lang="en-US" sz="2600" b="1" dirty="0">
                <a:solidFill>
                  <a:srgbClr val="0000FF"/>
                </a:solidFill>
              </a:rPr>
              <a:t>quality depends on</a:t>
            </a:r>
            <a:r>
              <a:rPr lang="en-US" sz="2600" b="1" dirty="0"/>
              <a:t>:</a:t>
            </a:r>
          </a:p>
          <a:p>
            <a:pPr marL="0" indent="0">
              <a:buNone/>
            </a:pPr>
            <a:r>
              <a:rPr lang="en-US" sz="2600" b="1" dirty="0">
                <a:solidFill>
                  <a:srgbClr val="D60093"/>
                </a:solidFill>
              </a:rPr>
              <a:t>        -Resolution </a:t>
            </a:r>
            <a:r>
              <a:rPr lang="en-US" sz="2600" b="1" dirty="0"/>
              <a:t>(given by number of lines or pixels)</a:t>
            </a:r>
          </a:p>
          <a:p>
            <a:pPr marL="0" indent="0">
              <a:buNone/>
            </a:pPr>
            <a:r>
              <a:rPr lang="en-US" sz="2600" b="1" dirty="0">
                <a:solidFill>
                  <a:srgbClr val="FF6600"/>
                </a:solidFill>
              </a:rPr>
              <a:t>        </a:t>
            </a:r>
            <a:r>
              <a:rPr lang="en-US" sz="2600" b="1" dirty="0">
                <a:solidFill>
                  <a:srgbClr val="D60093"/>
                </a:solidFill>
              </a:rPr>
              <a:t>-Sensitivity </a:t>
            </a:r>
            <a:r>
              <a:rPr lang="en-US" sz="2600" b="1" dirty="0"/>
              <a:t>(Lux)</a:t>
            </a:r>
          </a:p>
          <a:p>
            <a:pPr marL="0" indent="0">
              <a:buNone/>
            </a:pPr>
            <a:endParaRPr lang="en-US" sz="2600" b="1" dirty="0"/>
          </a:p>
          <a:p>
            <a:r>
              <a:rPr lang="en-US" sz="2600" b="1" dirty="0"/>
              <a:t> A high signal-to-noise ratio: Hemorrhages or other reasons for loss of light intensity </a:t>
            </a:r>
            <a:r>
              <a:rPr lang="en-US" sz="2600" b="1" u="sng" dirty="0"/>
              <a:t>are reduced </a:t>
            </a:r>
            <a:r>
              <a:rPr lang="en-US" sz="2600" b="1" dirty="0"/>
              <a:t>to a minimum. </a:t>
            </a:r>
          </a:p>
          <a:p>
            <a:r>
              <a:rPr lang="en-US" sz="2600" b="1" dirty="0">
                <a:solidFill>
                  <a:srgbClr val="0000FF"/>
                </a:solidFill>
              </a:rPr>
              <a:t>Modern High Definition (HD) cameras </a:t>
            </a:r>
            <a:r>
              <a:rPr lang="en-US" sz="2600" b="1" dirty="0"/>
              <a:t>offer a very </a:t>
            </a:r>
            <a:r>
              <a:rPr lang="en-US" sz="2600" b="1" u="sng" dirty="0">
                <a:solidFill>
                  <a:srgbClr val="FF3399"/>
                </a:solidFill>
              </a:rPr>
              <a:t>high resolution </a:t>
            </a:r>
            <a:r>
              <a:rPr lang="en-US" sz="2600" dirty="0"/>
              <a:t>and almost </a:t>
            </a:r>
            <a:r>
              <a:rPr lang="en-US" sz="2600" b="1" u="sng" dirty="0">
                <a:solidFill>
                  <a:srgbClr val="008080"/>
                </a:solidFill>
              </a:rPr>
              <a:t>natural color </a:t>
            </a:r>
            <a:r>
              <a:rPr lang="en-US" sz="2600" dirty="0"/>
              <a:t>reproduction </a:t>
            </a:r>
          </a:p>
          <a:p>
            <a:pPr marL="0" indent="0">
              <a:buNone/>
            </a:pPr>
            <a:endParaRPr lang="en-US" sz="2600" b="1" dirty="0">
              <a:solidFill>
                <a:srgbClr val="3366FF"/>
              </a:solidFill>
            </a:endParaRPr>
          </a:p>
          <a:p>
            <a:r>
              <a:rPr lang="en-US" sz="2600" b="1" dirty="0"/>
              <a:t>Video recorders and printers / on the market.</a:t>
            </a:r>
          </a:p>
          <a:p>
            <a:r>
              <a:rPr lang="en-US" sz="2600" b="1" dirty="0"/>
              <a:t> Complete systems : such as the </a:t>
            </a:r>
            <a:r>
              <a:rPr lang="en-US" sz="2600" b="1" dirty="0">
                <a:solidFill>
                  <a:srgbClr val="FF0000"/>
                </a:solidFill>
              </a:rPr>
              <a:t>AIDA® compact NEO </a:t>
            </a:r>
            <a:r>
              <a:rPr lang="en-US" sz="2600" b="1" dirty="0"/>
              <a:t>(KARL STORZ </a:t>
            </a:r>
            <a:r>
              <a:rPr lang="en-US" sz="2600" b="1" dirty="0" err="1"/>
              <a:t>Tuttlingen</a:t>
            </a:r>
            <a:r>
              <a:rPr lang="en-US" sz="2600" b="1" dirty="0"/>
              <a:t>, Germany) /video and audio data to be recorded ,printed and archived</a:t>
            </a:r>
          </a:p>
        </p:txBody>
      </p:sp>
    </p:spTree>
    <p:extLst>
      <p:ext uri="{BB962C8B-B14F-4D97-AF65-F5344CB8AC3E}">
        <p14:creationId xmlns:p14="http://schemas.microsoft.com/office/powerpoint/2010/main" val="35582444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8229" y="902043"/>
            <a:ext cx="10563367" cy="5622977"/>
          </a:xfrm>
          <a:solidFill>
            <a:schemeClr val="bg1"/>
          </a:solidFill>
        </p:spPr>
        <p:txBody>
          <a:bodyPr>
            <a:normAutofit/>
          </a:bodyPr>
          <a:lstStyle/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 Hysteroscopy </a:t>
            </a:r>
            <a:r>
              <a:rPr lang="en-US" dirty="0"/>
              <a:t>is a</a:t>
            </a:r>
            <a:r>
              <a:rPr lang="en-US" b="1" dirty="0"/>
              <a:t> </a:t>
            </a:r>
            <a:r>
              <a:rPr lang="en-US" b="1" dirty="0">
                <a:solidFill>
                  <a:srgbClr val="0070C0"/>
                </a:solidFill>
              </a:rPr>
              <a:t>safe </a:t>
            </a:r>
            <a:r>
              <a:rPr lang="en-US" dirty="0"/>
              <a:t>&amp;</a:t>
            </a:r>
            <a:r>
              <a:rPr lang="en-US" b="1" dirty="0">
                <a:solidFill>
                  <a:srgbClr val="99FF66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high efficient procedure</a:t>
            </a:r>
          </a:p>
          <a:p>
            <a:pPr marL="0" indent="0">
              <a:buNone/>
            </a:pPr>
            <a:endParaRPr lang="en-US" b="1" dirty="0"/>
          </a:p>
          <a:p>
            <a:r>
              <a:rPr lang="en-US" b="1" dirty="0"/>
              <a:t>Proper hysteroscopic evaluation requires:</a:t>
            </a:r>
          </a:p>
          <a:p>
            <a:pPr marL="0" indent="0">
              <a:buNone/>
            </a:pPr>
            <a:r>
              <a:rPr lang="en-US" b="1" dirty="0">
                <a:solidFill>
                  <a:srgbClr val="009999"/>
                </a:solidFill>
              </a:rPr>
              <a:t>      -Perfect knowledge of the technique</a:t>
            </a:r>
          </a:p>
          <a:p>
            <a:pPr marL="0" indent="0">
              <a:buNone/>
            </a:pPr>
            <a:r>
              <a:rPr lang="en-US" b="1" dirty="0">
                <a:solidFill>
                  <a:srgbClr val="009999"/>
                </a:solidFill>
              </a:rPr>
              <a:t>      -Accurate patient screening</a:t>
            </a:r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en-US" b="1" dirty="0"/>
          </a:p>
          <a:p>
            <a:r>
              <a:rPr lang="en-US" b="1" u="sng" dirty="0">
                <a:solidFill>
                  <a:srgbClr val="D60093"/>
                </a:solidFill>
              </a:rPr>
              <a:t>Without any sedation </a:t>
            </a:r>
            <a:r>
              <a:rPr lang="en-US" b="1" dirty="0"/>
              <a:t>or</a:t>
            </a:r>
            <a:r>
              <a:rPr lang="en-US" b="1" dirty="0">
                <a:solidFill>
                  <a:srgbClr val="FF33CC"/>
                </a:solidFill>
              </a:rPr>
              <a:t> </a:t>
            </a:r>
            <a:r>
              <a:rPr lang="en-US" b="1" u="sng" dirty="0">
                <a:solidFill>
                  <a:srgbClr val="D60093"/>
                </a:solidFill>
              </a:rPr>
              <a:t>anesthesia</a:t>
            </a:r>
            <a:r>
              <a:rPr lang="en-US" b="1" dirty="0"/>
              <a:t>, while keeping patient discomfort to a minimum. </a:t>
            </a:r>
          </a:p>
          <a:p>
            <a:pPr marL="0" indent="0">
              <a:buNone/>
            </a:pPr>
            <a:endParaRPr lang="en-US" b="1" dirty="0"/>
          </a:p>
          <a:p>
            <a:endParaRPr lang="en-US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3A492AB-A6AB-43A9-A821-1E5C83717C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8547" y="2756268"/>
            <a:ext cx="3486150" cy="191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770331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86D2F9-19BE-491E-AC14-5E01757188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8298" y="1254883"/>
            <a:ext cx="9853683" cy="951523"/>
          </a:xfrm>
          <a:solidFill>
            <a:srgbClr val="FFC000"/>
          </a:solidFill>
        </p:spPr>
        <p:txBody>
          <a:bodyPr>
            <a:normAutofit/>
          </a:bodyPr>
          <a:lstStyle/>
          <a:p>
            <a:r>
              <a:rPr lang="en-US" sz="2400" dirty="0">
                <a:solidFill>
                  <a:srgbClr val="0070C0"/>
                </a:solidFill>
                <a:latin typeface="Arial Black" panose="020B0A04020102020204" pitchFamily="34" charset="0"/>
              </a:rPr>
              <a:t>Endoscope:</a:t>
            </a:r>
            <a:endParaRPr lang="fa-IR" sz="2400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0DC749-58FA-48D1-BA5F-62FE6993B1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8298" y="2206407"/>
            <a:ext cx="9735404" cy="3593892"/>
          </a:xfrm>
          <a:solidFill>
            <a:srgbClr val="CCECFF"/>
          </a:solidFill>
        </p:spPr>
        <p:txBody>
          <a:bodyPr/>
          <a:lstStyle/>
          <a:p>
            <a:endParaRPr lang="en-US" dirty="0"/>
          </a:p>
          <a:p>
            <a:endParaRPr lang="en-US" b="1" dirty="0" smtClean="0"/>
          </a:p>
          <a:p>
            <a:r>
              <a:rPr lang="en-US" b="1" dirty="0" smtClean="0"/>
              <a:t>Flexible </a:t>
            </a:r>
            <a:r>
              <a:rPr lang="en-US" b="1" dirty="0"/>
              <a:t>fiberscope: </a:t>
            </a:r>
            <a:r>
              <a:rPr lang="en-US" b="1" dirty="0">
                <a:solidFill>
                  <a:srgbClr val="3366FF"/>
                </a:solidFill>
              </a:rPr>
              <a:t>High cost</a:t>
            </a:r>
          </a:p>
          <a:p>
            <a:r>
              <a:rPr lang="en-US" b="1" dirty="0"/>
              <a:t>Rigid </a:t>
            </a:r>
            <a:r>
              <a:rPr lang="en-US" b="1" dirty="0" err="1"/>
              <a:t>rodlens</a:t>
            </a:r>
            <a:r>
              <a:rPr lang="en-US" b="1" dirty="0"/>
              <a:t>: </a:t>
            </a:r>
            <a:r>
              <a:rPr lang="en-US" b="1" u="sng" dirty="0">
                <a:solidFill>
                  <a:srgbClr val="FF0000"/>
                </a:solidFill>
              </a:rPr>
              <a:t>0</a:t>
            </a:r>
            <a:r>
              <a:rPr lang="en-US" b="1" u="sng" dirty="0"/>
              <a:t>-</a:t>
            </a:r>
            <a:r>
              <a:rPr lang="en-US" b="1" u="sng" dirty="0">
                <a:solidFill>
                  <a:srgbClr val="FF0000"/>
                </a:solidFill>
              </a:rPr>
              <a:t>12</a:t>
            </a:r>
            <a:r>
              <a:rPr lang="en-US" b="1" u="sng" dirty="0"/>
              <a:t>-</a:t>
            </a:r>
            <a:r>
              <a:rPr lang="en-US" b="1" u="sng" dirty="0">
                <a:solidFill>
                  <a:srgbClr val="FF0000"/>
                </a:solidFill>
              </a:rPr>
              <a:t>30</a:t>
            </a:r>
            <a:r>
              <a:rPr lang="en-US" b="1" dirty="0"/>
              <a:t> degree</a:t>
            </a:r>
          </a:p>
          <a:p>
            <a:pPr marL="0" indent="0">
              <a:buNone/>
            </a:pPr>
            <a:endParaRPr lang="fa-IR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1F24D-1CB9-4E9B-9451-442275EA20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6919" y="2206406"/>
            <a:ext cx="3915062" cy="3593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9779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86B434-E429-448C-A8BA-F79B354103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55093"/>
            <a:ext cx="10515600" cy="968990"/>
          </a:xfrm>
          <a:solidFill>
            <a:srgbClr val="CCECFF"/>
          </a:solidFill>
        </p:spPr>
        <p:txBody>
          <a:bodyPr>
            <a:normAutofit fontScale="90000"/>
          </a:bodyPr>
          <a:lstStyle/>
          <a:p>
            <a:r>
              <a:rPr lang="en-US" sz="2700" b="1" dirty="0">
                <a:solidFill>
                  <a:srgbClr val="FFFF00"/>
                </a:solidFill>
              </a:rPr>
              <a:t/>
            </a:r>
            <a:br>
              <a:rPr lang="en-US" sz="2700" b="1" dirty="0">
                <a:solidFill>
                  <a:srgbClr val="FFFF00"/>
                </a:solidFill>
              </a:rPr>
            </a:br>
            <a:r>
              <a:rPr lang="en-US" sz="2700" b="1" dirty="0">
                <a:solidFill>
                  <a:srgbClr val="C00000"/>
                </a:solidFill>
                <a:highlight>
                  <a:srgbClr val="FFFF00"/>
                </a:highlight>
                <a:latin typeface="Arial Black" panose="020B0A04020102020204" pitchFamily="34" charset="0"/>
              </a:rPr>
              <a:t>Diagnostic </a:t>
            </a:r>
            <a:r>
              <a:rPr lang="en-US" sz="2700" b="1" dirty="0" err="1">
                <a:solidFill>
                  <a:srgbClr val="C00000"/>
                </a:solidFill>
                <a:highlight>
                  <a:srgbClr val="FFFF00"/>
                </a:highlight>
                <a:latin typeface="Arial Black" panose="020B0A04020102020204" pitchFamily="34" charset="0"/>
              </a:rPr>
              <a:t>hysterocscopy</a:t>
            </a:r>
            <a:r>
              <a:rPr lang="fa-IR" sz="3200" b="1" dirty="0">
                <a:solidFill>
                  <a:srgbClr val="C00000"/>
                </a:solidFill>
              </a:rPr>
              <a:t>:</a:t>
            </a:r>
            <a:r>
              <a:rPr lang="fa-IR" dirty="0">
                <a:solidFill>
                  <a:srgbClr val="FFFF00"/>
                </a:solidFill>
              </a:rPr>
              <a:t/>
            </a:r>
            <a:br>
              <a:rPr lang="fa-IR" dirty="0">
                <a:solidFill>
                  <a:srgbClr val="FFFF00"/>
                </a:solidFill>
              </a:rPr>
            </a:br>
            <a:endParaRPr lang="fa-I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70A71B-34D2-4CA4-9ABC-9541B91CCC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24083"/>
            <a:ext cx="10515600" cy="4844957"/>
          </a:xfrm>
          <a:solidFill>
            <a:schemeClr val="bg1"/>
          </a:solidFill>
        </p:spPr>
        <p:txBody>
          <a:bodyPr>
            <a:normAutofit/>
          </a:bodyPr>
          <a:lstStyle/>
          <a:p>
            <a:endParaRPr lang="en-US" b="1" dirty="0"/>
          </a:p>
          <a:p>
            <a:r>
              <a:rPr lang="en-US" sz="2400" b="1" dirty="0"/>
              <a:t>Miniature endoscope: </a:t>
            </a:r>
            <a:r>
              <a:rPr lang="en-US" sz="2400" b="1" u="sng" dirty="0">
                <a:solidFill>
                  <a:srgbClr val="D60093"/>
                </a:solidFill>
              </a:rPr>
              <a:t>2.9 mm </a:t>
            </a:r>
            <a:r>
              <a:rPr lang="en-US" sz="2400" dirty="0"/>
              <a:t>office hysteroscopy-physiologic </a:t>
            </a:r>
            <a:r>
              <a:rPr lang="en-US" sz="2400" u="sng" dirty="0">
                <a:solidFill>
                  <a:srgbClr val="0000FF"/>
                </a:solidFill>
              </a:rPr>
              <a:t>saline solution 9%</a:t>
            </a:r>
          </a:p>
          <a:p>
            <a:r>
              <a:rPr lang="en-US" sz="2400" b="1" dirty="0"/>
              <a:t>Micro-hysteroscopy: </a:t>
            </a:r>
            <a:r>
              <a:rPr lang="en-US" sz="2400" b="1" u="sng" dirty="0">
                <a:solidFill>
                  <a:srgbClr val="FF0000"/>
                </a:solidFill>
              </a:rPr>
              <a:t>(2mm telescope</a:t>
            </a:r>
            <a:r>
              <a:rPr lang="en-US" sz="2400" b="1" dirty="0">
                <a:solidFill>
                  <a:srgbClr val="FF0000"/>
                </a:solidFill>
              </a:rPr>
              <a:t>) </a:t>
            </a:r>
            <a:r>
              <a:rPr lang="en-US" sz="2400" b="1" dirty="0"/>
              <a:t>for cervical stenosis</a:t>
            </a:r>
          </a:p>
          <a:p>
            <a:endParaRPr lang="en-US" sz="2400" b="1" dirty="0"/>
          </a:p>
          <a:p>
            <a:r>
              <a:rPr lang="en-US" sz="2400" b="1" dirty="0"/>
              <a:t>Single-flow operation sheet </a:t>
            </a:r>
            <a:r>
              <a:rPr lang="en-US" sz="2400" b="1" u="sng" dirty="0">
                <a:solidFill>
                  <a:srgbClr val="FF3399"/>
                </a:solidFill>
              </a:rPr>
              <a:t>4.3 mm </a:t>
            </a:r>
            <a:r>
              <a:rPr lang="en-US" sz="2400" dirty="0"/>
              <a:t>inner </a:t>
            </a:r>
            <a:r>
              <a:rPr lang="en-US" sz="2400" dirty="0">
                <a:solidFill>
                  <a:srgbClr val="3366FF"/>
                </a:solidFill>
              </a:rPr>
              <a:t> </a:t>
            </a:r>
            <a:r>
              <a:rPr lang="en-US" sz="2400" dirty="0"/>
              <a:t>sheet in the </a:t>
            </a:r>
            <a:r>
              <a:rPr lang="en-US" sz="2400" b="1" u="sng" dirty="0">
                <a:solidFill>
                  <a:srgbClr val="FF0000"/>
                </a:solidFill>
              </a:rPr>
              <a:t>5mm </a:t>
            </a:r>
            <a:r>
              <a:rPr lang="en-US" sz="2400" dirty="0"/>
              <a:t>outer sheet </a:t>
            </a:r>
          </a:p>
          <a:p>
            <a:r>
              <a:rPr lang="en-US" sz="2400" b="1" dirty="0">
                <a:solidFill>
                  <a:srgbClr val="006699"/>
                </a:solidFill>
              </a:rPr>
              <a:t>(BETTOCCHI system) </a:t>
            </a:r>
            <a:r>
              <a:rPr lang="en-US" sz="2400" b="1" dirty="0" err="1"/>
              <a:t>inclue</a:t>
            </a:r>
            <a:r>
              <a:rPr lang="en-US" sz="2400" b="1" dirty="0"/>
              <a:t>:</a:t>
            </a: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         </a:t>
            </a:r>
            <a:r>
              <a:rPr lang="en-US" sz="2400" b="1" dirty="0"/>
              <a:t>-Operating </a:t>
            </a:r>
            <a:r>
              <a:rPr lang="en-US" sz="2400" b="1" dirty="0" err="1"/>
              <a:t>sheeth</a:t>
            </a:r>
            <a:endParaRPr lang="en-US" sz="2400" b="1" dirty="0"/>
          </a:p>
          <a:p>
            <a:pPr marL="0" indent="0">
              <a:buNone/>
            </a:pPr>
            <a:r>
              <a:rPr lang="en-US" sz="2400" b="1" dirty="0"/>
              <a:t>         -Fiber-optic light connector</a:t>
            </a:r>
          </a:p>
          <a:p>
            <a:pPr marL="0" indent="0">
              <a:buNone/>
            </a:pPr>
            <a:r>
              <a:rPr lang="en-US" sz="2400" b="1" dirty="0"/>
              <a:t>         -Connector for suction &amp; irrigation tubes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endParaRPr lang="en-US" b="1" dirty="0">
              <a:solidFill>
                <a:srgbClr val="FF0000"/>
              </a:solidFill>
            </a:endParaRPr>
          </a:p>
          <a:p>
            <a:endParaRPr lang="en-US" b="1" dirty="0">
              <a:solidFill>
                <a:srgbClr val="FF0000"/>
              </a:solidFill>
            </a:endParaRPr>
          </a:p>
          <a:p>
            <a:endParaRPr lang="en-US" b="1" dirty="0"/>
          </a:p>
          <a:p>
            <a:endParaRPr lang="fa-IR" b="1" dirty="0"/>
          </a:p>
        </p:txBody>
      </p:sp>
    </p:spTree>
    <p:extLst>
      <p:ext uri="{BB962C8B-B14F-4D97-AF65-F5344CB8AC3E}">
        <p14:creationId xmlns:p14="http://schemas.microsoft.com/office/powerpoint/2010/main" val="106845243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6853" y="453541"/>
            <a:ext cx="11163868" cy="761110"/>
          </a:xfrm>
          <a:solidFill>
            <a:schemeClr val="accent4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r>
              <a:rPr lang="en-US" sz="2000" b="1" dirty="0">
                <a:solidFill>
                  <a:srgbClr val="C00000"/>
                </a:solidFill>
              </a:rPr>
              <a:t/>
            </a:r>
            <a:br>
              <a:rPr lang="en-US" sz="2000" b="1" dirty="0">
                <a:solidFill>
                  <a:srgbClr val="C00000"/>
                </a:solidFill>
              </a:rPr>
            </a:br>
            <a:r>
              <a:rPr lang="en-US" sz="2000" b="1" dirty="0">
                <a:solidFill>
                  <a:srgbClr val="C00000"/>
                </a:solidFill>
                <a:highlight>
                  <a:srgbClr val="FFFF00"/>
                </a:highlight>
                <a:latin typeface="Arial Black" panose="020B0A04020102020204" pitchFamily="34" charset="0"/>
              </a:rPr>
              <a:t>Operative Hysteroscopes:</a:t>
            </a:r>
            <a:r>
              <a:rPr lang="en-US" sz="2000" b="1" dirty="0">
                <a:solidFill>
                  <a:srgbClr val="FFFF00"/>
                </a:solidFill>
              </a:rPr>
              <a:t/>
            </a:r>
            <a:br>
              <a:rPr lang="en-US" sz="2000" b="1" dirty="0">
                <a:solidFill>
                  <a:srgbClr val="FFFF00"/>
                </a:solidFill>
              </a:rPr>
            </a:br>
            <a:endParaRPr lang="en-US" sz="2000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6852" y="1214651"/>
            <a:ext cx="11163868" cy="5490949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en-US" sz="2400" b="1" dirty="0"/>
              <a:t>Office hysteroscopy : </a:t>
            </a:r>
            <a:r>
              <a:rPr lang="en-US" sz="2400" b="1" dirty="0">
                <a:solidFill>
                  <a:schemeClr val="accent1"/>
                </a:solidFill>
              </a:rPr>
              <a:t>Small endometrial polyps -pedunculated uterine leiomyomas</a:t>
            </a:r>
          </a:p>
          <a:p>
            <a:pPr marL="0" indent="0">
              <a:buNone/>
            </a:pPr>
            <a:endParaRPr lang="en-US" sz="2400" b="1" dirty="0">
              <a:solidFill>
                <a:srgbClr val="0000FF"/>
              </a:solidFill>
            </a:endParaRPr>
          </a:p>
          <a:p>
            <a:pPr marL="0" indent="0">
              <a:buNone/>
            </a:pPr>
            <a:endParaRPr lang="en-US" b="1" dirty="0">
              <a:solidFill>
                <a:srgbClr val="0000FF"/>
              </a:solidFill>
            </a:endParaRPr>
          </a:p>
          <a:p>
            <a:pPr marL="0" indent="0">
              <a:buNone/>
            </a:pPr>
            <a:endParaRPr lang="en-US" b="1" dirty="0">
              <a:solidFill>
                <a:srgbClr val="0000FF"/>
              </a:solidFill>
            </a:endParaRPr>
          </a:p>
          <a:p>
            <a:endParaRPr lang="en-US" b="1" dirty="0">
              <a:solidFill>
                <a:srgbClr val="006699"/>
              </a:solidFill>
            </a:endParaRPr>
          </a:p>
          <a:p>
            <a:endParaRPr lang="en-US" b="1" dirty="0">
              <a:solidFill>
                <a:srgbClr val="006699"/>
              </a:solidFill>
            </a:endParaRPr>
          </a:p>
          <a:p>
            <a:pPr marL="0" indent="0">
              <a:buNone/>
            </a:pPr>
            <a:r>
              <a:rPr lang="en-US" b="1" dirty="0">
                <a:solidFill>
                  <a:srgbClr val="006699"/>
                </a:solidFill>
              </a:rPr>
              <a:t>                     </a:t>
            </a:r>
          </a:p>
          <a:p>
            <a:pPr marL="0" indent="0">
              <a:buNone/>
            </a:pPr>
            <a:r>
              <a:rPr lang="en-US" b="1" dirty="0">
                <a:solidFill>
                  <a:srgbClr val="006699"/>
                </a:solidFill>
              </a:rPr>
              <a:t>                          </a:t>
            </a:r>
            <a:endParaRPr lang="en-US" b="1" dirty="0">
              <a:solidFill>
                <a:srgbClr val="009900"/>
              </a:solidFill>
            </a:endParaRPr>
          </a:p>
        </p:txBody>
      </p:sp>
      <p:graphicFrame>
        <p:nvGraphicFramePr>
          <p:cNvPr id="6" name="Content Placeholder 3">
            <a:extLst>
              <a:ext uri="{FF2B5EF4-FFF2-40B4-BE49-F238E27FC236}">
                <a16:creationId xmlns:a16="http://schemas.microsoft.com/office/drawing/2014/main" id="{D42A7C42-EA1A-4613-B3FC-602649BA143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56707733"/>
              </p:ext>
            </p:extLst>
          </p:nvPr>
        </p:nvGraphicFramePr>
        <p:xfrm>
          <a:off x="1201004" y="1781844"/>
          <a:ext cx="9198590" cy="14910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0" name="Diagram 9">
            <a:extLst>
              <a:ext uri="{FF2B5EF4-FFF2-40B4-BE49-F238E27FC236}">
                <a16:creationId xmlns:a16="http://schemas.microsoft.com/office/drawing/2014/main" id="{59614CED-BE86-40BF-883A-43AB6179863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72002625"/>
              </p:ext>
            </p:extLst>
          </p:nvPr>
        </p:nvGraphicFramePr>
        <p:xfrm>
          <a:off x="2767534" y="4407248"/>
          <a:ext cx="6215827" cy="19972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1" name="Content Placeholder 8">
            <a:extLst>
              <a:ext uri="{FF2B5EF4-FFF2-40B4-BE49-F238E27FC236}">
                <a16:creationId xmlns:a16="http://schemas.microsoft.com/office/drawing/2014/main" id="{578D4A00-9DF2-4CB7-82F6-0ADEF821298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46977967"/>
              </p:ext>
            </p:extLst>
          </p:nvPr>
        </p:nvGraphicFramePr>
        <p:xfrm>
          <a:off x="1105436" y="3515932"/>
          <a:ext cx="9777211" cy="4210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</p:spTree>
    <p:extLst>
      <p:ext uri="{BB962C8B-B14F-4D97-AF65-F5344CB8AC3E}">
        <p14:creationId xmlns:p14="http://schemas.microsoft.com/office/powerpoint/2010/main" val="323266504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6564" y="231771"/>
            <a:ext cx="9873048" cy="681447"/>
          </a:xfrm>
          <a:solidFill>
            <a:srgbClr val="CCECFF"/>
          </a:solidFill>
        </p:spPr>
        <p:txBody>
          <a:bodyPr>
            <a:normAutofit fontScale="90000"/>
          </a:bodyPr>
          <a:lstStyle/>
          <a:p>
            <a:r>
              <a:rPr lang="en-US" sz="2800" b="1" dirty="0">
                <a:solidFill>
                  <a:srgbClr val="C00000"/>
                </a:solidFill>
              </a:rPr>
              <a:t/>
            </a:r>
            <a:br>
              <a:rPr lang="en-US" sz="2800" b="1" dirty="0">
                <a:solidFill>
                  <a:srgbClr val="C00000"/>
                </a:solidFill>
              </a:rPr>
            </a:br>
            <a:r>
              <a:rPr lang="en-US" sz="2200" b="1" dirty="0">
                <a:solidFill>
                  <a:srgbClr val="C00000"/>
                </a:solidFill>
                <a:latin typeface="Arial Black" panose="020B0A04020102020204" pitchFamily="34" charset="0"/>
              </a:rPr>
              <a:t>Resectoscopes:</a:t>
            </a:r>
            <a:r>
              <a:rPr lang="en-US" sz="2800" b="1" dirty="0">
                <a:solidFill>
                  <a:srgbClr val="FFFF00"/>
                </a:solidFill>
              </a:rPr>
              <a:t/>
            </a:r>
            <a:br>
              <a:rPr lang="en-US" sz="2800" b="1" dirty="0">
                <a:solidFill>
                  <a:srgbClr val="FFFF00"/>
                </a:solidFill>
              </a:rPr>
            </a:br>
            <a:endParaRPr lang="en-US" sz="2800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6564" y="912419"/>
            <a:ext cx="9873048" cy="5989818"/>
          </a:xfrm>
          <a:solidFill>
            <a:schemeClr val="bg1"/>
          </a:solidFill>
        </p:spPr>
        <p:txBody>
          <a:bodyPr>
            <a:normAutofit/>
          </a:bodyPr>
          <a:lstStyle/>
          <a:p>
            <a:endParaRPr lang="en-US" sz="2000" b="1" dirty="0"/>
          </a:p>
          <a:p>
            <a:r>
              <a:rPr lang="en-US" sz="1800" b="1" dirty="0">
                <a:solidFill>
                  <a:srgbClr val="D60093"/>
                </a:solidFill>
              </a:rPr>
              <a:t>For the resection of abnormal intrauterine tissue- endometrial ablation -septal dissection</a:t>
            </a:r>
          </a:p>
          <a:p>
            <a:endParaRPr lang="en-US" sz="2000" b="1" dirty="0"/>
          </a:p>
          <a:p>
            <a:endParaRPr lang="en-US" sz="2000" b="1" dirty="0"/>
          </a:p>
          <a:p>
            <a:endParaRPr lang="en-US" sz="2000" b="1" dirty="0"/>
          </a:p>
          <a:p>
            <a:endParaRPr lang="en-US" sz="2000" b="1" dirty="0"/>
          </a:p>
          <a:p>
            <a:pPr marL="0" indent="0">
              <a:buNone/>
            </a:pPr>
            <a:endParaRPr lang="en-US" sz="2000" b="1" dirty="0">
              <a:solidFill>
                <a:srgbClr val="009900"/>
              </a:solidFill>
            </a:endParaRPr>
          </a:p>
          <a:p>
            <a:pPr marL="0" indent="0">
              <a:buNone/>
            </a:pPr>
            <a:endParaRPr lang="en-US" sz="1700" b="1" dirty="0">
              <a:solidFill>
                <a:srgbClr val="9900CC"/>
              </a:solidFill>
            </a:endParaRPr>
          </a:p>
        </p:txBody>
      </p:sp>
      <p:graphicFrame>
        <p:nvGraphicFramePr>
          <p:cNvPr id="5" name="Content Placeholder 15">
            <a:extLst>
              <a:ext uri="{FF2B5EF4-FFF2-40B4-BE49-F238E27FC236}">
                <a16:creationId xmlns:a16="http://schemas.microsoft.com/office/drawing/2014/main" id="{DC2CB3E8-5DDD-4161-9588-F929EBC4371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82564084"/>
              </p:ext>
            </p:extLst>
          </p:nvPr>
        </p:nvGraphicFramePr>
        <p:xfrm>
          <a:off x="1076563" y="1776176"/>
          <a:ext cx="9513177" cy="23197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99F40A08-52F6-4801-BC9F-CD6C471B3A4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20376156"/>
              </p:ext>
            </p:extLst>
          </p:nvPr>
        </p:nvGraphicFramePr>
        <p:xfrm>
          <a:off x="1865870" y="4257891"/>
          <a:ext cx="4230129" cy="25007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A954F6AC-0514-4439-B917-95547389582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67300327"/>
              </p:ext>
            </p:extLst>
          </p:nvPr>
        </p:nvGraphicFramePr>
        <p:xfrm>
          <a:off x="5721088" y="4596721"/>
          <a:ext cx="3632977" cy="17020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187328E-06D3-4F9C-BC67-91F4B8825F26}"/>
              </a:ext>
            </a:extLst>
          </p:cNvPr>
          <p:cNvCxnSpPr>
            <a:cxnSpLocks/>
          </p:cNvCxnSpPr>
          <p:nvPr/>
        </p:nvCxnSpPr>
        <p:spPr>
          <a:xfrm>
            <a:off x="2515867" y="3336574"/>
            <a:ext cx="814187" cy="92131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C38E46D-F4A5-430F-8668-FD446C3C5FAB}"/>
              </a:ext>
            </a:extLst>
          </p:cNvPr>
          <p:cNvCxnSpPr>
            <a:cxnSpLocks/>
          </p:cNvCxnSpPr>
          <p:nvPr/>
        </p:nvCxnSpPr>
        <p:spPr>
          <a:xfrm>
            <a:off x="3330054" y="4412858"/>
            <a:ext cx="99143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D5BE2E2-4D8C-4067-ADF5-DD3C5972A43D}"/>
              </a:ext>
            </a:extLst>
          </p:cNvPr>
          <p:cNvCxnSpPr>
            <a:cxnSpLocks/>
          </p:cNvCxnSpPr>
          <p:nvPr/>
        </p:nvCxnSpPr>
        <p:spPr>
          <a:xfrm>
            <a:off x="3330054" y="5205952"/>
            <a:ext cx="83369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7F51D12-4550-4E22-B71E-11359BCC86FD}"/>
              </a:ext>
            </a:extLst>
          </p:cNvPr>
          <p:cNvCxnSpPr>
            <a:cxnSpLocks/>
          </p:cNvCxnSpPr>
          <p:nvPr/>
        </p:nvCxnSpPr>
        <p:spPr>
          <a:xfrm>
            <a:off x="5639612" y="5478399"/>
            <a:ext cx="74695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>
            <a:extLst>
              <a:ext uri="{FF2B5EF4-FFF2-40B4-BE49-F238E27FC236}">
                <a16:creationId xmlns:a16="http://schemas.microsoft.com/office/drawing/2014/main" id="{3ACFC6E5-2E0B-44D8-8A47-27175EA93AD5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417" y="231771"/>
            <a:ext cx="2417195" cy="1182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71520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7242" y="1487607"/>
            <a:ext cx="11177515" cy="4711640"/>
          </a:xfrm>
          <a:solidFill>
            <a:schemeClr val="bg1"/>
          </a:solidFill>
        </p:spPr>
        <p:txBody>
          <a:bodyPr>
            <a:normAutofit/>
          </a:bodyPr>
          <a:lstStyle/>
          <a:p>
            <a:endParaRPr lang="en-US" sz="2400" b="1" dirty="0">
              <a:solidFill>
                <a:srgbClr val="00808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008080"/>
                </a:solidFill>
              </a:rPr>
              <a:t>  </a:t>
            </a:r>
            <a:r>
              <a:rPr lang="en-US" sz="2000" b="1" dirty="0">
                <a:solidFill>
                  <a:srgbClr val="C00000"/>
                </a:solidFill>
                <a:latin typeface="Arial Black" panose="020B0A04020102020204" pitchFamily="34" charset="0"/>
              </a:rPr>
              <a:t>HF electrosurgical unit</a:t>
            </a:r>
          </a:p>
          <a:p>
            <a:r>
              <a:rPr lang="en-US" sz="2000" dirty="0"/>
              <a:t>Unipolar or bipolar technique. </a:t>
            </a:r>
          </a:p>
          <a:p>
            <a:r>
              <a:rPr lang="en-US" sz="2000" dirty="0" err="1"/>
              <a:t>Tempreture</a:t>
            </a:r>
            <a:r>
              <a:rPr lang="en-US" sz="2000" dirty="0"/>
              <a:t> of surrounding tissues:</a:t>
            </a:r>
          </a:p>
          <a:p>
            <a:pPr marL="0" indent="0">
              <a:buNone/>
            </a:pPr>
            <a:r>
              <a:rPr lang="en-US" sz="2000" dirty="0">
                <a:solidFill>
                  <a:srgbClr val="002060"/>
                </a:solidFill>
              </a:rPr>
              <a:t>    </a:t>
            </a:r>
          </a:p>
          <a:p>
            <a:pPr marL="0" indent="0">
              <a:buNone/>
            </a:pPr>
            <a:endParaRPr lang="en-US" sz="2000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en-US" sz="2000" dirty="0">
                <a:solidFill>
                  <a:srgbClr val="002060"/>
                </a:solidFill>
              </a:rPr>
              <a:t>     </a:t>
            </a:r>
            <a:endParaRPr lang="en-US" sz="20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000" dirty="0"/>
              <a:t>    </a:t>
            </a:r>
            <a:r>
              <a:rPr lang="en-US" sz="2000" b="1" dirty="0"/>
              <a:t>For distension and irrigation</a:t>
            </a:r>
            <a:r>
              <a:rPr lang="en-US" sz="2000" dirty="0"/>
              <a:t>:</a:t>
            </a:r>
          </a:p>
          <a:p>
            <a:pPr marL="0" indent="0">
              <a:buNone/>
            </a:pPr>
            <a:r>
              <a:rPr lang="en-US" sz="2000" dirty="0"/>
              <a:t>    </a:t>
            </a:r>
            <a:r>
              <a:rPr lang="en-US" sz="2000" dirty="0" smtClean="0"/>
              <a:t> </a:t>
            </a:r>
            <a:r>
              <a:rPr lang="en-US" sz="2000" dirty="0"/>
              <a:t>-</a:t>
            </a:r>
            <a:r>
              <a:rPr lang="en-US" sz="2000" b="1" dirty="0">
                <a:solidFill>
                  <a:srgbClr val="FF0000"/>
                </a:solidFill>
              </a:rPr>
              <a:t>Unipolar surgery: </a:t>
            </a:r>
            <a:r>
              <a:rPr lang="en-US" sz="2000" b="1" dirty="0">
                <a:solidFill>
                  <a:srgbClr val="008080"/>
                </a:solidFill>
              </a:rPr>
              <a:t>1.5% glycine solution - </a:t>
            </a:r>
            <a:r>
              <a:rPr lang="en-US" sz="2000" b="1" dirty="0" err="1">
                <a:solidFill>
                  <a:srgbClr val="008080"/>
                </a:solidFill>
              </a:rPr>
              <a:t>sorbitolmannitol</a:t>
            </a:r>
            <a:endParaRPr lang="en-US" sz="2000" b="1" dirty="0">
              <a:solidFill>
                <a:srgbClr val="008080"/>
              </a:solidFill>
            </a:endParaRPr>
          </a:p>
          <a:p>
            <a:pPr marL="0" indent="0">
              <a:buNone/>
            </a:pPr>
            <a:r>
              <a:rPr lang="en-US" sz="2000" dirty="0">
                <a:solidFill>
                  <a:srgbClr val="C00000"/>
                </a:solidFill>
              </a:rPr>
              <a:t>  </a:t>
            </a:r>
            <a:r>
              <a:rPr lang="en-US" sz="2000" dirty="0" smtClean="0">
                <a:solidFill>
                  <a:srgbClr val="C00000"/>
                </a:solidFill>
              </a:rPr>
              <a:t>  </a:t>
            </a:r>
            <a:r>
              <a:rPr lang="en-US" sz="2000" dirty="0">
                <a:solidFill>
                  <a:srgbClr val="C00000"/>
                </a:solidFill>
              </a:rPr>
              <a:t>-</a:t>
            </a:r>
            <a:r>
              <a:rPr lang="en-US" sz="2000" b="1" dirty="0">
                <a:solidFill>
                  <a:srgbClr val="FF0000"/>
                </a:solidFill>
              </a:rPr>
              <a:t>Bipolar </a:t>
            </a:r>
            <a:r>
              <a:rPr lang="en-US" sz="2000" b="1" dirty="0" err="1">
                <a:solidFill>
                  <a:srgbClr val="FF0000"/>
                </a:solidFill>
              </a:rPr>
              <a:t>resectoscopy</a:t>
            </a:r>
            <a:r>
              <a:rPr lang="en-US" sz="2000" dirty="0">
                <a:solidFill>
                  <a:srgbClr val="FF0000"/>
                </a:solidFill>
              </a:rPr>
              <a:t>: </a:t>
            </a:r>
            <a:r>
              <a:rPr lang="en-US" sz="2000" dirty="0">
                <a:solidFill>
                  <a:srgbClr val="0000FF"/>
                </a:solidFill>
              </a:rPr>
              <a:t>physiological saline solution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207DC05-0B22-4C00-B911-C80E4D368FBB}"/>
              </a:ext>
            </a:extLst>
          </p:cNvPr>
          <p:cNvSpPr/>
          <p:nvPr/>
        </p:nvSpPr>
        <p:spPr>
          <a:xfrm>
            <a:off x="698593" y="3476122"/>
            <a:ext cx="3781166" cy="734610"/>
          </a:xfrm>
          <a:prstGeom prst="rect">
            <a:avLst/>
          </a:prstGeom>
          <a:solidFill>
            <a:srgbClr val="CCE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en-US" sz="2000" b="1" dirty="0">
              <a:solidFill>
                <a:srgbClr val="002060"/>
              </a:solidFill>
            </a:endParaRPr>
          </a:p>
          <a:p>
            <a:pPr algn="ctr"/>
            <a:r>
              <a:rPr lang="en-US" sz="2000" b="1" dirty="0">
                <a:solidFill>
                  <a:srgbClr val="002060"/>
                </a:solidFill>
              </a:rPr>
              <a:t>-Bipolar: </a:t>
            </a:r>
            <a:r>
              <a:rPr lang="en-US" sz="2000" b="1" dirty="0">
                <a:solidFill>
                  <a:srgbClr val="D60093"/>
                </a:solidFill>
              </a:rPr>
              <a:t>40-70 ˚C</a:t>
            </a:r>
          </a:p>
          <a:p>
            <a:pPr algn="ctr"/>
            <a:r>
              <a:rPr lang="en-US" sz="2000" b="1" dirty="0">
                <a:solidFill>
                  <a:srgbClr val="002060"/>
                </a:solidFill>
              </a:rPr>
              <a:t>-Unipolar: </a:t>
            </a:r>
            <a:r>
              <a:rPr lang="en-US" sz="2000" b="1" dirty="0">
                <a:solidFill>
                  <a:srgbClr val="D60093"/>
                </a:solidFill>
              </a:rPr>
              <a:t>400 ˚C</a:t>
            </a:r>
          </a:p>
          <a:p>
            <a:pPr algn="ctr"/>
            <a:endParaRPr lang="fa-IR" sz="20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0497691-1679-4043-A3CA-07219F4B12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1943" y="1946552"/>
            <a:ext cx="3276600" cy="191296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2134D9E-2475-4AF8-8290-53D65DE984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7713" y="4315470"/>
            <a:ext cx="3100830" cy="1427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3567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8E993C-B33E-4B14-AEBA-69F0051E0C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9864" y="682290"/>
            <a:ext cx="10612272" cy="943821"/>
          </a:xfrm>
          <a:solidFill>
            <a:srgbClr val="33CCFF"/>
          </a:solidFill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Arial Black" panose="020B0A04020102020204" pitchFamily="34" charset="0"/>
              </a:rPr>
              <a:t> </a:t>
            </a:r>
            <a:r>
              <a:rPr lang="en-US" sz="2400" b="1" dirty="0">
                <a:solidFill>
                  <a:srgbClr val="C00000"/>
                </a:solidFill>
                <a:latin typeface="Arial Black" panose="020B0A04020102020204" pitchFamily="34" charset="0"/>
              </a:rPr>
              <a:t>Office Hysteroscopy</a:t>
            </a:r>
            <a:endParaRPr lang="fa-IR" sz="2400" b="1" dirty="0">
              <a:solidFill>
                <a:srgbClr val="C00000"/>
              </a:solidFill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8032214-21DC-4220-819B-DB2E5F2EF2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9865" y="1626111"/>
            <a:ext cx="10612272" cy="4960636"/>
          </a:xfrm>
          <a:solidFill>
            <a:schemeClr val="bg1"/>
          </a:solidFill>
        </p:spPr>
        <p:txBody>
          <a:bodyPr>
            <a:normAutofit/>
          </a:bodyPr>
          <a:lstStyle/>
          <a:p>
            <a:endParaRPr lang="en-US" b="1" dirty="0"/>
          </a:p>
          <a:p>
            <a:r>
              <a:rPr lang="en-US" b="1" dirty="0" err="1"/>
              <a:t>Outparient</a:t>
            </a:r>
            <a:r>
              <a:rPr lang="en-US" b="1" dirty="0"/>
              <a:t>, not in operative </a:t>
            </a:r>
            <a:r>
              <a:rPr lang="en-US" b="1" dirty="0" err="1"/>
              <a:t>theather</a:t>
            </a:r>
            <a:r>
              <a:rPr lang="en-US" b="1" dirty="0"/>
              <a:t>. </a:t>
            </a:r>
          </a:p>
          <a:p>
            <a:r>
              <a:rPr lang="en-US" b="1" dirty="0"/>
              <a:t>No interest:</a:t>
            </a:r>
          </a:p>
          <a:p>
            <a:pPr marL="0" indent="0">
              <a:buNone/>
            </a:pPr>
            <a:r>
              <a:rPr lang="en-US" b="1" dirty="0">
                <a:solidFill>
                  <a:srgbClr val="0000FF"/>
                </a:solidFill>
              </a:rPr>
              <a:t>     </a:t>
            </a:r>
            <a:r>
              <a:rPr lang="en-US" b="1" dirty="0">
                <a:solidFill>
                  <a:srgbClr val="008080"/>
                </a:solidFill>
              </a:rPr>
              <a:t>-Premedication</a:t>
            </a:r>
          </a:p>
          <a:p>
            <a:pPr marL="0" indent="0">
              <a:buNone/>
            </a:pPr>
            <a:r>
              <a:rPr lang="en-US" b="1" dirty="0">
                <a:solidFill>
                  <a:srgbClr val="008080"/>
                </a:solidFill>
              </a:rPr>
              <a:t>     -Misoprostol</a:t>
            </a:r>
          </a:p>
          <a:p>
            <a:r>
              <a:rPr lang="en-US" b="1" dirty="0"/>
              <a:t>Painless if:</a:t>
            </a:r>
          </a:p>
          <a:p>
            <a:pPr marL="0" indent="0">
              <a:buNone/>
            </a:pPr>
            <a:r>
              <a:rPr lang="en-US" b="1" dirty="0">
                <a:solidFill>
                  <a:srgbClr val="C00000"/>
                </a:solidFill>
              </a:rPr>
              <a:t>         </a:t>
            </a:r>
            <a:r>
              <a:rPr lang="en-US" b="1" dirty="0">
                <a:solidFill>
                  <a:srgbClr val="0070C0"/>
                </a:solidFill>
              </a:rPr>
              <a:t>-</a:t>
            </a:r>
            <a:r>
              <a:rPr lang="en-US" b="1" dirty="0" err="1">
                <a:solidFill>
                  <a:srgbClr val="FF0000"/>
                </a:solidFill>
              </a:rPr>
              <a:t>Salin</a:t>
            </a:r>
            <a:r>
              <a:rPr lang="en-US" b="1" dirty="0">
                <a:solidFill>
                  <a:srgbClr val="0070C0"/>
                </a:solidFill>
              </a:rPr>
              <a:t> than carbon dioxide</a:t>
            </a:r>
          </a:p>
          <a:p>
            <a:pPr marL="0" indent="0">
              <a:buNone/>
            </a:pPr>
            <a:r>
              <a:rPr lang="en-US" b="1" dirty="0">
                <a:solidFill>
                  <a:srgbClr val="0070C0"/>
                </a:solidFill>
              </a:rPr>
              <a:t>         -Small hysteroscope </a:t>
            </a:r>
            <a:r>
              <a:rPr lang="en-US" b="1" u="sng" dirty="0">
                <a:solidFill>
                  <a:srgbClr val="FF0000"/>
                </a:solidFill>
              </a:rPr>
              <a:t>(3mm) </a:t>
            </a:r>
            <a:r>
              <a:rPr lang="en-US" b="1" dirty="0">
                <a:solidFill>
                  <a:srgbClr val="0070C0"/>
                </a:solidFill>
              </a:rPr>
              <a:t>than bigger one</a:t>
            </a:r>
          </a:p>
          <a:p>
            <a:pPr marL="0" indent="0">
              <a:buNone/>
            </a:pPr>
            <a:r>
              <a:rPr lang="en-US" b="1" dirty="0">
                <a:solidFill>
                  <a:srgbClr val="0070C0"/>
                </a:solidFill>
              </a:rPr>
              <a:t>         -</a:t>
            </a:r>
            <a:r>
              <a:rPr lang="en-US" b="1" dirty="0">
                <a:solidFill>
                  <a:srgbClr val="FF0000"/>
                </a:solidFill>
              </a:rPr>
              <a:t>Vaginoscopy</a:t>
            </a:r>
            <a:r>
              <a:rPr lang="en-US" b="1" dirty="0">
                <a:solidFill>
                  <a:srgbClr val="0070C0"/>
                </a:solidFill>
              </a:rPr>
              <a:t> than traditional approach</a:t>
            </a:r>
            <a:endParaRPr lang="fa-IR" b="1" dirty="0">
              <a:solidFill>
                <a:srgbClr val="0070C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F8F7880-EEED-4A11-A206-B511A768F0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4320" y="2373914"/>
            <a:ext cx="3291419" cy="2408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19810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B1CC60-AE0E-41B0-8BF6-02A2C352E6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8" y="1026204"/>
            <a:ext cx="10421203" cy="938521"/>
          </a:xfrm>
          <a:solidFill>
            <a:srgbClr val="CCECFF"/>
          </a:solidFill>
        </p:spPr>
        <p:txBody>
          <a:bodyPr>
            <a:norm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Arial Black" panose="020B0A04020102020204" pitchFamily="34" charset="0"/>
              </a:rPr>
              <a:t>Technique of Diagnostic or Office Hysteroscopy</a:t>
            </a:r>
            <a:endParaRPr lang="fa-IR" sz="24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C22643-4B85-4FE6-811F-776814FC11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964725"/>
            <a:ext cx="10421203" cy="4213654"/>
          </a:xfrm>
          <a:solidFill>
            <a:schemeClr val="bg1"/>
          </a:solidFill>
        </p:spPr>
        <p:txBody>
          <a:bodyPr>
            <a:normAutofit/>
          </a:bodyPr>
          <a:lstStyle/>
          <a:p>
            <a:endParaRPr lang="en-US" b="1" dirty="0"/>
          </a:p>
          <a:p>
            <a:r>
              <a:rPr lang="en-US" sz="2400" b="1" dirty="0"/>
              <a:t>Use of reduced-caliber</a:t>
            </a:r>
          </a:p>
          <a:p>
            <a:r>
              <a:rPr lang="en-US" sz="2400" b="1" dirty="0"/>
              <a:t> Oval-shaped instruments </a:t>
            </a:r>
          </a:p>
          <a:p>
            <a:r>
              <a:rPr lang="en-US" sz="2400" b="1" dirty="0"/>
              <a:t> </a:t>
            </a:r>
            <a:r>
              <a:rPr lang="en-US" sz="2400" b="1" dirty="0">
                <a:solidFill>
                  <a:srgbClr val="D60093"/>
                </a:solidFill>
              </a:rPr>
              <a:t>Not necessary </a:t>
            </a:r>
            <a:r>
              <a:rPr lang="en-US" sz="2400" b="1" dirty="0"/>
              <a:t>to </a:t>
            </a:r>
            <a:r>
              <a:rPr lang="en-US" sz="2400" b="1" u="sng" dirty="0">
                <a:solidFill>
                  <a:srgbClr val="3366FF"/>
                </a:solidFill>
              </a:rPr>
              <a:t>dilate the cervical canal </a:t>
            </a:r>
            <a:r>
              <a:rPr lang="en-US" sz="2400" b="1" dirty="0"/>
              <a:t>neither </a:t>
            </a:r>
            <a:r>
              <a:rPr lang="en-US" sz="2400" b="1" u="sng" dirty="0">
                <a:solidFill>
                  <a:srgbClr val="3366FF"/>
                </a:solidFill>
              </a:rPr>
              <a:t>anesthesia</a:t>
            </a:r>
            <a:r>
              <a:rPr lang="en-US" sz="2400" b="1" dirty="0"/>
              <a:t> nor </a:t>
            </a:r>
            <a:r>
              <a:rPr lang="en-US" sz="2400" b="1" u="sng" dirty="0">
                <a:solidFill>
                  <a:srgbClr val="3366FF"/>
                </a:solidFill>
              </a:rPr>
              <a:t>sedation</a:t>
            </a:r>
            <a:r>
              <a:rPr lang="en-US" sz="2400" b="1" dirty="0"/>
              <a:t> </a:t>
            </a:r>
          </a:p>
          <a:p>
            <a:pPr marL="0" indent="0">
              <a:buNone/>
            </a:pPr>
            <a:r>
              <a:rPr lang="en-US" sz="2400" b="1" dirty="0"/>
              <a:t> </a:t>
            </a:r>
          </a:p>
          <a:p>
            <a:r>
              <a:rPr lang="en-US" sz="2400" b="1" dirty="0"/>
              <a:t>For distension </a:t>
            </a:r>
            <a:r>
              <a:rPr lang="en-US" sz="2400" b="1" dirty="0">
                <a:solidFill>
                  <a:srgbClr val="FF3399"/>
                </a:solidFill>
              </a:rPr>
              <a:t>0.9% physiological saline solution</a:t>
            </a:r>
            <a:r>
              <a:rPr lang="en-US" sz="2400" b="1" dirty="0">
                <a:solidFill>
                  <a:srgbClr val="FF33CC"/>
                </a:solidFill>
              </a:rPr>
              <a:t> </a:t>
            </a:r>
            <a:r>
              <a:rPr lang="en-US" sz="2400" b="1" dirty="0"/>
              <a:t>is used  for diagnostic and surgical vaginal hysteroscopy, only </a:t>
            </a:r>
            <a:r>
              <a:rPr lang="en-US" sz="2400" b="1" u="sng" dirty="0">
                <a:solidFill>
                  <a:srgbClr val="FF0000"/>
                </a:solidFill>
              </a:rPr>
              <a:t>bipolar (not the unipolar!) </a:t>
            </a:r>
            <a:r>
              <a:rPr lang="en-US" sz="2400" b="1" dirty="0"/>
              <a:t>technique be used</a:t>
            </a:r>
          </a:p>
          <a:p>
            <a:r>
              <a:rPr lang="en-US" sz="2400" b="1" dirty="0">
                <a:solidFill>
                  <a:srgbClr val="0000FF"/>
                </a:solidFill>
              </a:rPr>
              <a:t>Favorable time : </a:t>
            </a:r>
            <a:r>
              <a:rPr lang="en-US" sz="2400" b="1" dirty="0"/>
              <a:t>first half of the menstrual cycle, </a:t>
            </a:r>
            <a:r>
              <a:rPr lang="en-US" sz="2400" b="1" u="sng" dirty="0">
                <a:solidFill>
                  <a:srgbClr val="008080"/>
                </a:solidFill>
              </a:rPr>
              <a:t>6-9</a:t>
            </a:r>
            <a:r>
              <a:rPr lang="en-US" sz="2400" b="1" u="sng" baseline="30000" dirty="0">
                <a:solidFill>
                  <a:srgbClr val="008080"/>
                </a:solidFill>
              </a:rPr>
              <a:t>Th days</a:t>
            </a:r>
            <a:endParaRPr lang="en-US" sz="2400" b="1" u="sng" dirty="0">
              <a:solidFill>
                <a:srgbClr val="008080"/>
              </a:solidFill>
            </a:endParaRPr>
          </a:p>
          <a:p>
            <a:pPr marL="0" indent="0">
              <a:buNone/>
            </a:pPr>
            <a:endParaRPr lang="fa-IR" b="1" dirty="0"/>
          </a:p>
        </p:txBody>
      </p:sp>
    </p:spTree>
    <p:extLst>
      <p:ext uri="{BB962C8B-B14F-4D97-AF65-F5344CB8AC3E}">
        <p14:creationId xmlns:p14="http://schemas.microsoft.com/office/powerpoint/2010/main" val="947812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07AC7F-1D02-4303-8A79-4420F7184CC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13037" y="2051222"/>
            <a:ext cx="5181600" cy="3063060"/>
          </a:xfrm>
          <a:solidFill>
            <a:schemeClr val="bg1"/>
          </a:solidFill>
        </p:spPr>
        <p:txBody>
          <a:bodyPr/>
          <a:lstStyle/>
          <a:p>
            <a:pPr marL="0" indent="0">
              <a:buNone/>
            </a:pPr>
            <a:endParaRPr lang="en-US" sz="2400" b="1" u="sng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000" b="1" u="sng" dirty="0">
                <a:solidFill>
                  <a:srgbClr val="FF0000"/>
                </a:solidFill>
              </a:rPr>
              <a:t>DOING:</a:t>
            </a:r>
          </a:p>
          <a:p>
            <a:r>
              <a:rPr lang="en-US" sz="2000" b="1" dirty="0"/>
              <a:t>Passage of isthmus is a true point</a:t>
            </a:r>
          </a:p>
          <a:p>
            <a:r>
              <a:rPr lang="en-US" sz="2000" b="1" u="sng" dirty="0"/>
              <a:t>Panoramic view </a:t>
            </a:r>
            <a:r>
              <a:rPr lang="en-US" sz="2000" b="1" dirty="0"/>
              <a:t>of to systematic evaluation of possible lesion</a:t>
            </a:r>
          </a:p>
          <a:p>
            <a:r>
              <a:rPr lang="en-US" sz="2000" b="1" dirty="0"/>
              <a:t>Base of uterus, rt ostium, </a:t>
            </a:r>
            <a:r>
              <a:rPr lang="en-US" sz="2000" b="1" dirty="0" err="1"/>
              <a:t>lt</a:t>
            </a:r>
            <a:r>
              <a:rPr lang="en-US" sz="2000" b="1" dirty="0"/>
              <a:t> ostium, Ant wall, Post wall, cervical channel</a:t>
            </a:r>
          </a:p>
          <a:p>
            <a:endParaRPr lang="fa-IR" dirty="0"/>
          </a:p>
        </p:txBody>
      </p:sp>
      <p:pic>
        <p:nvPicPr>
          <p:cNvPr id="2" name="Diagnostic Hysteroscopy">
            <a:hlinkClick r:id="" action="ppaction://media"/>
            <a:extLst>
              <a:ext uri="{FF2B5EF4-FFF2-40B4-BE49-F238E27FC236}">
                <a16:creationId xmlns:a16="http://schemas.microsoft.com/office/drawing/2014/main" id="{EF22DC0C-FCF9-4CBA-A9B2-C3C8B3039AAF}"/>
              </a:ext>
            </a:extLst>
          </p:cNvPr>
          <p:cNvPicPr>
            <a:picLocks noGrp="1" noChangeAspect="1"/>
          </p:cNvPicPr>
          <p:nvPr>
            <p:ph sz="half" idx="2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l="33758" t="6858" r="34763"/>
          <a:stretch/>
        </p:blipFill>
        <p:spPr>
          <a:xfrm>
            <a:off x="6091881" y="607114"/>
            <a:ext cx="5509407" cy="4507168"/>
          </a:xfrm>
        </p:spPr>
      </p:pic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E693C98D-CCED-48AB-AC28-66D79A4771C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83746263"/>
              </p:ext>
            </p:extLst>
          </p:nvPr>
        </p:nvGraphicFramePr>
        <p:xfrm>
          <a:off x="778476" y="5486400"/>
          <a:ext cx="10626810" cy="1112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2318587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6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CCE1725B-EE93-4D5E-BB46-ECB639AB015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87225236"/>
              </p:ext>
            </p:extLst>
          </p:nvPr>
        </p:nvGraphicFramePr>
        <p:xfrm>
          <a:off x="1408670" y="1631092"/>
          <a:ext cx="8983361" cy="4673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Rectangle 2"/>
          <p:cNvSpPr/>
          <p:nvPr/>
        </p:nvSpPr>
        <p:spPr>
          <a:xfrm>
            <a:off x="3503054" y="866714"/>
            <a:ext cx="5589431" cy="764378"/>
          </a:xfrm>
          <a:prstGeom prst="rect">
            <a:avLst/>
          </a:prstGeom>
          <a:solidFill>
            <a:srgbClr val="FF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Arial Black" panose="020B0A04020102020204" pitchFamily="34" charset="0"/>
              </a:rPr>
              <a:t>Patient Preparation</a:t>
            </a:r>
            <a:endParaRPr lang="fa-IR" dirty="0">
              <a:solidFill>
                <a:schemeClr val="tx1"/>
              </a:solidFill>
            </a:endParaRPr>
          </a:p>
          <a:p>
            <a:pPr algn="ctr"/>
            <a:endParaRPr lang="fa-IR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36973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96A213-DDB9-46C6-9D0D-8B02EA508AF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78943" y="1816443"/>
            <a:ext cx="6294574" cy="4744778"/>
          </a:xfrm>
          <a:solidFill>
            <a:schemeClr val="bg1"/>
          </a:solidFill>
        </p:spPr>
        <p:txBody>
          <a:bodyPr>
            <a:normAutofit/>
          </a:bodyPr>
          <a:lstStyle/>
          <a:p>
            <a:endParaRPr lang="en-US" sz="2000" b="1" dirty="0"/>
          </a:p>
          <a:p>
            <a:r>
              <a:rPr lang="en-US" sz="2000" b="1" dirty="0"/>
              <a:t>A </a:t>
            </a:r>
            <a:r>
              <a:rPr lang="en-US" sz="2000" b="1" dirty="0">
                <a:solidFill>
                  <a:srgbClr val="3366FF"/>
                </a:solidFill>
              </a:rPr>
              <a:t>well-equipped</a:t>
            </a:r>
            <a:r>
              <a:rPr lang="en-US" sz="2000" b="1" dirty="0"/>
              <a:t> &amp; </a:t>
            </a:r>
            <a:r>
              <a:rPr lang="en-US" sz="2000" b="1" dirty="0">
                <a:solidFill>
                  <a:srgbClr val="0000FF"/>
                </a:solidFill>
              </a:rPr>
              <a:t>well-organized operating room </a:t>
            </a:r>
          </a:p>
          <a:p>
            <a:r>
              <a:rPr lang="en-US" sz="2000" b="1" dirty="0">
                <a:solidFill>
                  <a:srgbClr val="D60093"/>
                </a:solidFill>
              </a:rPr>
              <a:t>The surgeon </a:t>
            </a:r>
            <a:r>
              <a:rPr lang="en-US" sz="2000" b="1" dirty="0"/>
              <a:t>must </a:t>
            </a:r>
            <a:r>
              <a:rPr lang="en-US" sz="2000" b="1" dirty="0">
                <a:solidFill>
                  <a:srgbClr val="D60093"/>
                </a:solidFill>
              </a:rPr>
              <a:t>Know the instrument </a:t>
            </a:r>
            <a:r>
              <a:rPr lang="en-US" sz="2000" b="1" dirty="0"/>
              <a:t>and the </a:t>
            </a:r>
            <a:r>
              <a:rPr lang="en-US" sz="2000" b="1" dirty="0">
                <a:solidFill>
                  <a:srgbClr val="D60093"/>
                </a:solidFill>
              </a:rPr>
              <a:t>equipment</a:t>
            </a:r>
            <a:r>
              <a:rPr lang="en-US" sz="2000" b="1" dirty="0"/>
              <a:t>’s layout perfectly. </a:t>
            </a:r>
          </a:p>
          <a:p>
            <a:pPr marL="0" indent="0">
              <a:buNone/>
            </a:pPr>
            <a:r>
              <a:rPr lang="en-US" sz="2000" b="1" dirty="0"/>
              <a:t>Before procedure:</a:t>
            </a:r>
          </a:p>
          <a:p>
            <a:r>
              <a:rPr lang="en-US" sz="2000" b="1" dirty="0">
                <a:solidFill>
                  <a:srgbClr val="008080"/>
                </a:solidFill>
              </a:rPr>
              <a:t>All instruments</a:t>
            </a:r>
          </a:p>
          <a:p>
            <a:r>
              <a:rPr lang="en-US" sz="2000" b="1" dirty="0">
                <a:solidFill>
                  <a:srgbClr val="008080"/>
                </a:solidFill>
              </a:rPr>
              <a:t>The continuous-flow system</a:t>
            </a:r>
          </a:p>
          <a:p>
            <a:r>
              <a:rPr lang="en-US" sz="2000" b="1" dirty="0">
                <a:solidFill>
                  <a:srgbClr val="008080"/>
                </a:solidFill>
              </a:rPr>
              <a:t>The HF electrosurgical unit</a:t>
            </a:r>
          </a:p>
          <a:p>
            <a:r>
              <a:rPr lang="en-US" sz="2000" b="1" dirty="0">
                <a:solidFill>
                  <a:srgbClr val="008080"/>
                </a:solidFill>
              </a:rPr>
              <a:t>The video system</a:t>
            </a:r>
          </a:p>
          <a:p>
            <a:pPr marL="0" indent="0">
              <a:buNone/>
            </a:pPr>
            <a:endParaRPr lang="en-US" sz="2000" b="1" dirty="0">
              <a:solidFill>
                <a:srgbClr val="008080"/>
              </a:solidFill>
            </a:endParaRPr>
          </a:p>
          <a:p>
            <a:r>
              <a:rPr lang="en-US" sz="2000" b="1" dirty="0"/>
              <a:t>An assistant or a highly qualified nurse</a:t>
            </a:r>
          </a:p>
          <a:p>
            <a:r>
              <a:rPr lang="en-US" sz="2000" b="1" dirty="0"/>
              <a:t>All members of the surgical staff </a:t>
            </a:r>
            <a:r>
              <a:rPr lang="en-US" sz="2000" b="1" u="sng" dirty="0">
                <a:solidFill>
                  <a:srgbClr val="0000FF"/>
                </a:solidFill>
              </a:rPr>
              <a:t>must be trained</a:t>
            </a:r>
            <a:endParaRPr lang="fa-IR" sz="2000" b="1" u="sng" dirty="0">
              <a:solidFill>
                <a:srgbClr val="0000FF"/>
              </a:solidFill>
            </a:endParaRPr>
          </a:p>
          <a:p>
            <a:pPr marL="457200" lvl="1" indent="0">
              <a:buNone/>
            </a:pPr>
            <a:endParaRPr lang="en-US" sz="2000" b="1" dirty="0"/>
          </a:p>
          <a:p>
            <a:endParaRPr lang="fa-IR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B1E5B5C-1474-49E1-9DC9-3B58555984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8941" y="928943"/>
            <a:ext cx="6294574" cy="887499"/>
          </a:xfrm>
          <a:solidFill>
            <a:srgbClr val="CCECFF"/>
          </a:solidFill>
        </p:spPr>
        <p:txBody>
          <a:bodyPr>
            <a:noAutofit/>
          </a:bodyPr>
          <a:lstStyle/>
          <a:p>
            <a:r>
              <a:rPr lang="en-US" sz="1400" b="1" dirty="0">
                <a:solidFill>
                  <a:srgbClr val="C00000"/>
                </a:solidFill>
              </a:rPr>
              <a:t/>
            </a:r>
            <a:br>
              <a:rPr lang="en-US" sz="1400" b="1" dirty="0">
                <a:solidFill>
                  <a:srgbClr val="C00000"/>
                </a:solidFill>
              </a:rPr>
            </a:br>
            <a:r>
              <a:rPr lang="en-US" sz="1400" b="1" dirty="0">
                <a:solidFill>
                  <a:srgbClr val="C00000"/>
                </a:solidFill>
              </a:rPr>
              <a:t/>
            </a:r>
            <a:br>
              <a:rPr lang="en-US" sz="1400" b="1" dirty="0">
                <a:solidFill>
                  <a:srgbClr val="C00000"/>
                </a:solidFill>
              </a:rPr>
            </a:br>
            <a:r>
              <a:rPr lang="en-US" sz="1400" b="1" dirty="0">
                <a:solidFill>
                  <a:srgbClr val="C00000"/>
                </a:solidFill>
                <a:latin typeface="Arial Black" panose="020B0A04020102020204" pitchFamily="34" charset="0"/>
              </a:rPr>
              <a:t>Preparation for Office Hysteroscopy and Operating Room Setup </a:t>
            </a:r>
            <a:r>
              <a:rPr lang="en-US" sz="1400" b="1" dirty="0">
                <a:solidFill>
                  <a:srgbClr val="C00000"/>
                </a:solidFill>
              </a:rPr>
              <a:t/>
            </a:r>
            <a:br>
              <a:rPr lang="en-US" sz="1400" b="1" dirty="0">
                <a:solidFill>
                  <a:srgbClr val="C00000"/>
                </a:solidFill>
              </a:rPr>
            </a:br>
            <a:endParaRPr lang="fa-IR" sz="1400" dirty="0">
              <a:solidFill>
                <a:srgbClr val="C00000"/>
              </a:solidFill>
            </a:endParaRPr>
          </a:p>
        </p:txBody>
      </p:sp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id="{3CC19989-25AF-407B-A8D2-39430DB4F69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19297002"/>
              </p:ext>
            </p:extLst>
          </p:nvPr>
        </p:nvGraphicFramePr>
        <p:xfrm>
          <a:off x="4831492" y="3599817"/>
          <a:ext cx="1742302" cy="10092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4" name="Content Placeholder 3">
            <a:extLst>
              <a:ext uri="{FF2B5EF4-FFF2-40B4-BE49-F238E27FC236}">
                <a16:creationId xmlns:a16="http://schemas.microsoft.com/office/drawing/2014/main" id="{BA5CA87C-29D7-4731-8787-D2EBFE175A3E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956148896"/>
              </p:ext>
            </p:extLst>
          </p:nvPr>
        </p:nvGraphicFramePr>
        <p:xfrm>
          <a:off x="6673515" y="803190"/>
          <a:ext cx="5139543" cy="57580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11386327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EFBC0E-2AA2-4688-B867-F5FED5E3FD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6120" y="354842"/>
            <a:ext cx="10449634" cy="889436"/>
          </a:xfrm>
          <a:solidFill>
            <a:srgbClr val="CCECFF"/>
          </a:solidFill>
        </p:spPr>
        <p:txBody>
          <a:bodyPr>
            <a:normAutofit/>
          </a:bodyPr>
          <a:lstStyle/>
          <a:p>
            <a:r>
              <a:rPr lang="en-US" sz="2400" b="1" dirty="0">
                <a:solidFill>
                  <a:srgbClr val="C00000"/>
                </a:solidFill>
                <a:highlight>
                  <a:srgbClr val="FFFF00"/>
                </a:highlight>
                <a:latin typeface="Arial Black" panose="020B0A04020102020204" pitchFamily="34" charset="0"/>
              </a:rPr>
              <a:t>Instrumentation</a:t>
            </a:r>
            <a:r>
              <a:rPr lang="en-US" sz="2400" b="1" dirty="0">
                <a:solidFill>
                  <a:srgbClr val="C00000"/>
                </a:solidFill>
                <a:highlight>
                  <a:srgbClr val="FFFF00"/>
                </a:highlight>
              </a:rPr>
              <a:t>:</a:t>
            </a:r>
            <a:endParaRPr lang="fa-IR" sz="2400" b="1" dirty="0">
              <a:solidFill>
                <a:srgbClr val="C00000"/>
              </a:solidFill>
              <a:highlight>
                <a:srgbClr val="FFFF00"/>
              </a:highlight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764EA4-E8C0-4467-95CF-18AF621D39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6120" y="1244278"/>
            <a:ext cx="10449635" cy="5429891"/>
          </a:xfrm>
          <a:solidFill>
            <a:schemeClr val="bg1"/>
          </a:solidFill>
        </p:spPr>
        <p:txBody>
          <a:bodyPr>
            <a:normAutofit fontScale="92500" lnSpcReduction="20000"/>
          </a:bodyPr>
          <a:lstStyle/>
          <a:p>
            <a:endParaRPr lang="en-US" dirty="0">
              <a:solidFill>
                <a:schemeClr val="tx1"/>
              </a:solidFill>
            </a:endParaRPr>
          </a:p>
          <a:p>
            <a:r>
              <a:rPr lang="en-US" sz="2600" b="1" dirty="0">
                <a:solidFill>
                  <a:schemeClr val="tx1"/>
                </a:solidFill>
              </a:rPr>
              <a:t>The</a:t>
            </a:r>
            <a:r>
              <a:rPr lang="en-US" sz="2600" b="1" dirty="0"/>
              <a:t> </a:t>
            </a:r>
            <a:r>
              <a:rPr lang="en-US" sz="2600" b="1" dirty="0">
                <a:solidFill>
                  <a:srgbClr val="0000FF"/>
                </a:solidFill>
              </a:rPr>
              <a:t>telescope is 2.9mm</a:t>
            </a:r>
            <a:r>
              <a:rPr lang="en-US" sz="2600" b="1" dirty="0">
                <a:solidFill>
                  <a:schemeClr val="tx1"/>
                </a:solidFill>
              </a:rPr>
              <a:t>,</a:t>
            </a:r>
            <a:r>
              <a:rPr lang="en-US" sz="2600" b="1" u="sng" dirty="0">
                <a:solidFill>
                  <a:srgbClr val="FF0000"/>
                </a:solidFill>
              </a:rPr>
              <a:t>30°</a:t>
            </a:r>
            <a:r>
              <a:rPr lang="en-US" sz="2600" b="1" dirty="0"/>
              <a:t> </a:t>
            </a:r>
            <a:r>
              <a:rPr lang="en-US" sz="2600" b="1" dirty="0">
                <a:solidFill>
                  <a:schemeClr val="tx1"/>
                </a:solidFill>
              </a:rPr>
              <a:t>forward oblique vision,</a:t>
            </a:r>
            <a:r>
              <a:rPr lang="en-US" sz="2600" b="1" dirty="0">
                <a:solidFill>
                  <a:srgbClr val="0070C0"/>
                </a:solidFill>
              </a:rPr>
              <a:t>5mm external </a:t>
            </a:r>
            <a:r>
              <a:rPr lang="en-US" sz="2600" b="1" dirty="0" err="1">
                <a:solidFill>
                  <a:srgbClr val="0070C0"/>
                </a:solidFill>
              </a:rPr>
              <a:t>sheet</a:t>
            </a:r>
            <a:r>
              <a:rPr lang="en-US" sz="2600" b="1" dirty="0" err="1">
                <a:solidFill>
                  <a:srgbClr val="00B050"/>
                </a:solidFill>
              </a:rPr>
              <a:t>,</a:t>
            </a:r>
            <a:r>
              <a:rPr lang="en-US" sz="2600" b="1" dirty="0" err="1">
                <a:solidFill>
                  <a:schemeClr val="tx1"/>
                </a:solidFill>
              </a:rPr>
              <a:t>two</a:t>
            </a:r>
            <a:r>
              <a:rPr lang="en-US" sz="2600" b="1" dirty="0">
                <a:solidFill>
                  <a:schemeClr val="tx1"/>
                </a:solidFill>
              </a:rPr>
              <a:t> channel</a:t>
            </a:r>
          </a:p>
          <a:p>
            <a:r>
              <a:rPr lang="en-US" sz="2600" b="1" dirty="0">
                <a:solidFill>
                  <a:schemeClr val="tx1"/>
                </a:solidFill>
              </a:rPr>
              <a:t>The scope sheath: </a:t>
            </a:r>
            <a:r>
              <a:rPr lang="en-US" sz="2600" b="1" u="sng" dirty="0">
                <a:solidFill>
                  <a:srgbClr val="FF0000"/>
                </a:solidFill>
              </a:rPr>
              <a:t>0.8–1.4 mm </a:t>
            </a:r>
          </a:p>
          <a:p>
            <a:pPr marL="0" indent="0">
              <a:buNone/>
            </a:pPr>
            <a:endParaRPr lang="en-US" sz="2600" b="1" u="sng" dirty="0">
              <a:solidFill>
                <a:srgbClr val="FF0000"/>
              </a:solidFill>
            </a:endParaRPr>
          </a:p>
          <a:p>
            <a:r>
              <a:rPr lang="en-US" sz="2600" b="1" dirty="0">
                <a:solidFill>
                  <a:schemeClr val="tx1"/>
                </a:solidFill>
              </a:rPr>
              <a:t>The instrument: oval diagnostic-operative sheath- diameter </a:t>
            </a:r>
            <a:r>
              <a:rPr lang="en-US" sz="2600" b="1" dirty="0"/>
              <a:t>of </a:t>
            </a:r>
            <a:r>
              <a:rPr lang="en-US" sz="2600" b="1" u="sng" dirty="0">
                <a:solidFill>
                  <a:srgbClr val="00B0F0"/>
                </a:solidFill>
              </a:rPr>
              <a:t>3.2 x5.3mm</a:t>
            </a:r>
            <a:r>
              <a:rPr lang="en-US" sz="2600" b="1" dirty="0">
                <a:solidFill>
                  <a:srgbClr val="FF33CC"/>
                </a:solidFill>
              </a:rPr>
              <a:t>(5fr).</a:t>
            </a:r>
          </a:p>
          <a:p>
            <a:pPr marL="0" indent="0">
              <a:buNone/>
            </a:pPr>
            <a:endParaRPr lang="en-US" sz="2600" b="1" u="sng" dirty="0">
              <a:solidFill>
                <a:srgbClr val="00B0F0"/>
              </a:solidFill>
            </a:endParaRPr>
          </a:p>
          <a:p>
            <a:r>
              <a:rPr lang="en-US" sz="2600" b="1" dirty="0">
                <a:solidFill>
                  <a:schemeClr val="tx1"/>
                </a:solidFill>
              </a:rPr>
              <a:t>Video camera </a:t>
            </a:r>
            <a:r>
              <a:rPr lang="en-US" sz="2600" b="1" dirty="0" err="1">
                <a:solidFill>
                  <a:schemeClr val="tx1"/>
                </a:solidFill>
              </a:rPr>
              <a:t>system,cold</a:t>
            </a:r>
            <a:r>
              <a:rPr lang="en-US" sz="2600" b="1" dirty="0">
                <a:solidFill>
                  <a:schemeClr val="tx1"/>
                </a:solidFill>
              </a:rPr>
              <a:t> light source,</a:t>
            </a:r>
            <a:r>
              <a:rPr lang="en-US" sz="2600" b="1" dirty="0">
                <a:solidFill>
                  <a:srgbClr val="FFFF00"/>
                </a:solidFill>
              </a:rPr>
              <a:t> </a:t>
            </a:r>
            <a:r>
              <a:rPr lang="en-US" sz="2600" b="1" dirty="0">
                <a:solidFill>
                  <a:srgbClr val="FF0000"/>
                </a:solidFill>
              </a:rPr>
              <a:t>HAMOU </a:t>
            </a:r>
            <a:r>
              <a:rPr lang="en-US" sz="2600" b="1" dirty="0" err="1">
                <a:solidFill>
                  <a:srgbClr val="FF0000"/>
                </a:solidFill>
              </a:rPr>
              <a:t>Endomat</a:t>
            </a:r>
            <a:r>
              <a:rPr lang="en-US" sz="2600" b="1" dirty="0"/>
              <a:t>, HF  bipolar electrosurgical unit</a:t>
            </a:r>
            <a:endParaRPr lang="en-US" sz="2600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sz="2600" b="1" dirty="0">
                <a:solidFill>
                  <a:srgbClr val="009900"/>
                </a:solidFill>
              </a:rPr>
              <a:t>  </a:t>
            </a:r>
          </a:p>
          <a:p>
            <a:r>
              <a:rPr lang="en-US" sz="2600" b="1" dirty="0">
                <a:solidFill>
                  <a:srgbClr val="C00000"/>
                </a:solidFill>
              </a:rPr>
              <a:t>Suction:</a:t>
            </a:r>
          </a:p>
          <a:p>
            <a:pPr marL="0" indent="0">
              <a:buNone/>
            </a:pPr>
            <a:r>
              <a:rPr lang="en-US" sz="2600" b="1" dirty="0">
                <a:solidFill>
                  <a:srgbClr val="C00000"/>
                </a:solidFill>
              </a:rPr>
              <a:t>   </a:t>
            </a:r>
            <a:r>
              <a:rPr lang="en-US" sz="2600" b="1" dirty="0">
                <a:solidFill>
                  <a:schemeClr val="tx1"/>
                </a:solidFill>
              </a:rPr>
              <a:t>  -Is not routinely used since makes initial entry for diagnosis more difficult</a:t>
            </a:r>
            <a:endParaRPr lang="en-US" sz="2600" b="1" dirty="0"/>
          </a:p>
          <a:p>
            <a:pPr marL="0" indent="0">
              <a:buNone/>
            </a:pPr>
            <a:r>
              <a:rPr lang="en-US" sz="2600" b="1" dirty="0">
                <a:solidFill>
                  <a:schemeClr val="tx1"/>
                </a:solidFill>
              </a:rPr>
              <a:t>     -Is necessary, when there is </a:t>
            </a:r>
            <a:r>
              <a:rPr lang="en-US" sz="2600" b="1" dirty="0">
                <a:solidFill>
                  <a:srgbClr val="0070C0"/>
                </a:solidFill>
              </a:rPr>
              <a:t>major bleeding</a:t>
            </a:r>
            <a:r>
              <a:rPr lang="en-US" sz="2600" b="1" dirty="0"/>
              <a:t>, </a:t>
            </a:r>
            <a:r>
              <a:rPr lang="en-US" sz="2600" b="1" dirty="0">
                <a:solidFill>
                  <a:srgbClr val="0070C0"/>
                </a:solidFill>
              </a:rPr>
              <a:t>incompetent cervix</a:t>
            </a:r>
            <a:r>
              <a:rPr lang="en-US" sz="2600" b="1" dirty="0"/>
              <a:t>, </a:t>
            </a:r>
            <a:r>
              <a:rPr lang="en-US" sz="2600" b="1" dirty="0">
                <a:solidFill>
                  <a:srgbClr val="0000FF"/>
                </a:solidFill>
              </a:rPr>
              <a:t>performing office surgery</a:t>
            </a:r>
            <a:r>
              <a:rPr lang="en-US" sz="2600" b="1" dirty="0">
                <a:solidFill>
                  <a:srgbClr val="FF33CC"/>
                </a:solidFill>
              </a:rPr>
              <a:t> </a:t>
            </a:r>
            <a:r>
              <a:rPr lang="en-US" sz="2600" b="1" dirty="0">
                <a:solidFill>
                  <a:schemeClr val="tx1"/>
                </a:solidFill>
              </a:rPr>
              <a:t>with continuous flow irrigation</a:t>
            </a:r>
          </a:p>
          <a:p>
            <a:endParaRPr lang="fa-IR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46A3351-2789-4B4E-8758-F492CC4B725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32"/>
          <a:stretch/>
        </p:blipFill>
        <p:spPr>
          <a:xfrm>
            <a:off x="8847438" y="110103"/>
            <a:ext cx="2799130" cy="1446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02884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3496C8-1109-4271-B852-A9FF7FC80F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2639" y="1672878"/>
            <a:ext cx="9908273" cy="4299045"/>
          </a:xfrm>
          <a:solidFill>
            <a:schemeClr val="bg1"/>
          </a:solidFill>
        </p:spPr>
        <p:txBody>
          <a:bodyPr>
            <a:normAutofit/>
          </a:bodyPr>
          <a:lstStyle/>
          <a:p>
            <a:endParaRPr lang="en-US" b="1" dirty="0"/>
          </a:p>
          <a:p>
            <a:r>
              <a:rPr lang="en-US" sz="2400" b="1" dirty="0"/>
              <a:t>Ideal distension system electronic pump </a:t>
            </a:r>
            <a:r>
              <a:rPr lang="en-US" sz="2400" b="1" dirty="0">
                <a:solidFill>
                  <a:srgbClr val="FF3300"/>
                </a:solidFill>
              </a:rPr>
              <a:t>(HAMOU </a:t>
            </a:r>
            <a:r>
              <a:rPr lang="en-US" sz="2400" b="1" dirty="0" err="1">
                <a:solidFill>
                  <a:srgbClr val="FF3300"/>
                </a:solidFill>
              </a:rPr>
              <a:t>Endomat</a:t>
            </a:r>
            <a:r>
              <a:rPr lang="en-US" sz="2400" b="1" dirty="0">
                <a:solidFill>
                  <a:srgbClr val="FF3300"/>
                </a:solidFill>
              </a:rPr>
              <a:t>), </a:t>
            </a:r>
            <a:r>
              <a:rPr lang="en-US" sz="2400" b="1" dirty="0"/>
              <a:t>allows constant control of </a:t>
            </a:r>
            <a:r>
              <a:rPr lang="en-US" sz="2400" b="1" u="sng" dirty="0">
                <a:solidFill>
                  <a:srgbClr val="0000FF"/>
                </a:solidFill>
              </a:rPr>
              <a:t>intrauterine pressure </a:t>
            </a:r>
            <a:r>
              <a:rPr lang="en-US" sz="2400" b="1" dirty="0"/>
              <a:t>in millimeters of mercury and of the </a:t>
            </a:r>
            <a:r>
              <a:rPr lang="en-US" sz="2400" b="1" u="sng" dirty="0">
                <a:solidFill>
                  <a:srgbClr val="0000FF"/>
                </a:solidFill>
              </a:rPr>
              <a:t>flow rate  </a:t>
            </a:r>
          </a:p>
          <a:p>
            <a:pPr marL="0" indent="0">
              <a:buNone/>
            </a:pPr>
            <a:endParaRPr lang="en-US" sz="2400" b="1" dirty="0"/>
          </a:p>
          <a:p>
            <a:r>
              <a:rPr lang="en-US" sz="2400" b="1" dirty="0"/>
              <a:t>Ideal intrauterine pressure is </a:t>
            </a:r>
            <a:r>
              <a:rPr lang="en-US" sz="2400" b="1" u="sng" dirty="0">
                <a:solidFill>
                  <a:srgbClr val="FF0000"/>
                </a:solidFill>
              </a:rPr>
              <a:t>100 mmHg</a:t>
            </a:r>
            <a:r>
              <a:rPr lang="en-US" sz="2400" b="1" dirty="0"/>
              <a:t>, in keeping the pressure similar to </a:t>
            </a:r>
            <a:r>
              <a:rPr lang="en-US" sz="2400" b="1" u="sng" dirty="0"/>
              <a:t>average arterial pressure</a:t>
            </a:r>
            <a:r>
              <a:rPr lang="en-US" sz="2400" b="1" dirty="0"/>
              <a:t>, intravasation of liquid through the arteries dissected during surgical maneuvers is reduced.</a:t>
            </a:r>
            <a:endParaRPr lang="fa-IR" sz="2400" b="1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4B1658E-29C0-4063-8BBF-DCB74EAFDA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639" y="5044665"/>
            <a:ext cx="3240560" cy="181333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F9D268E-38A7-46CD-ADC1-B9E225FE49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0962" y="5309029"/>
            <a:ext cx="3409950" cy="192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40738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1234</TotalTime>
  <Words>1102</Words>
  <Application>Microsoft Office PowerPoint</Application>
  <PresentationFormat>Widescreen</PresentationFormat>
  <Paragraphs>248</Paragraphs>
  <Slides>24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0" baseType="lpstr">
      <vt:lpstr>Arial</vt:lpstr>
      <vt:lpstr>Arial Black</vt:lpstr>
      <vt:lpstr>Calibri</vt:lpstr>
      <vt:lpstr>Calibri Light</vt:lpstr>
      <vt:lpstr>Times New Roman</vt:lpstr>
      <vt:lpstr>Office Theme</vt:lpstr>
      <vt:lpstr>Basic Principles of Hysteroscopy</vt:lpstr>
      <vt:lpstr>PowerPoint Presentation</vt:lpstr>
      <vt:lpstr> Office Hysteroscopy</vt:lpstr>
      <vt:lpstr>Technique of Diagnostic or Office Hysteroscopy</vt:lpstr>
      <vt:lpstr>PowerPoint Presentation</vt:lpstr>
      <vt:lpstr>PowerPoint Presentation</vt:lpstr>
      <vt:lpstr>  Preparation for Office Hysteroscopy and Operating Room Setup  </vt:lpstr>
      <vt:lpstr>Instrumentation:</vt:lpstr>
      <vt:lpstr>PowerPoint Presentation</vt:lpstr>
      <vt:lpstr>PowerPoint Presentation</vt:lpstr>
      <vt:lpstr>Indications for hysteroscopy: </vt:lpstr>
      <vt:lpstr>Contraindicationof Hysteroscopy:</vt:lpstr>
      <vt:lpstr>Anesthesia</vt:lpstr>
      <vt:lpstr> Media for Distending the Uterine Cavity: </vt:lpstr>
      <vt:lpstr>Distension Media:</vt:lpstr>
      <vt:lpstr>    Complication </vt:lpstr>
      <vt:lpstr> Hysteroscopy in the OR: </vt:lpstr>
      <vt:lpstr> Cold Light Source: </vt:lpstr>
      <vt:lpstr> Imaging Systems: </vt:lpstr>
      <vt:lpstr>Endoscope:</vt:lpstr>
      <vt:lpstr> Diagnostic hysterocscopy: </vt:lpstr>
      <vt:lpstr> Operative Hysteroscopes: </vt:lpstr>
      <vt:lpstr> Resectoscopes: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Mohsen</dc:creator>
  <cp:lastModifiedBy>endo</cp:lastModifiedBy>
  <cp:revision>534</cp:revision>
  <dcterms:created xsi:type="dcterms:W3CDTF">2021-12-21T10:40:51Z</dcterms:created>
  <dcterms:modified xsi:type="dcterms:W3CDTF">2022-01-23T12:14:50Z</dcterms:modified>
</cp:coreProperties>
</file>