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300" r:id="rId4"/>
    <p:sldId id="257" r:id="rId5"/>
    <p:sldId id="258" r:id="rId6"/>
    <p:sldId id="261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2FE92-B541-4651-A1DD-5FFFA0A2B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0E7BA-1542-42C7-83A3-4D6B378E4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7B2245-C3D7-46BA-9F55-96B1D10E8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7E55F-6401-4233-B3C4-9E2D94A3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3A83A-300F-4A81-8907-20EADBA30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28137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2FF8-4185-4D13-814D-B8337A63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DD74F0-7A6F-4549-BD9B-B74FF263D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862C5-FE54-4400-8EC7-4E0E7E6A8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99A29-8CDA-44B2-A3F4-83D09BB02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5BB6F-C3FC-4A0A-AC81-33836BDCC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3909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0E4E0A-AAA0-4070-96A0-0F6B6CD3E3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C036D0-D57A-4B13-B284-4522445CD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9E4A39-0708-4846-A3D8-2D4468976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536DC-49E2-437E-AC35-16EA7A242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80281-FAA9-4A33-92A0-4278F7CD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211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64CF3-2919-40DC-98FE-F4EB5A9AB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8D09D-BDB3-4023-980D-4D272F7E3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C823-5271-4FAF-B63C-925D0332F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107A7-DC9A-4658-BAC1-DB102558D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01712-58EF-454C-8ED8-96AA9ED4D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292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DFC79-1380-4E56-B7F8-069939DF8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C86C7-34C3-4F1D-AD03-E56756CE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73089-1AC7-4F38-A934-168813AA2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257B3-0C54-497D-B92E-2732C3EA0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E80C4-C3FC-416A-BA05-44C1157E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2474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E67D2-A5EC-4738-BC85-D83EA262C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40684-592B-4F8A-83A2-FFD966AA13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183F66-2C67-4A6C-A0AB-96496C061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DFB1EF-24FE-4833-8E78-6FD3D4740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C79A77-0078-439D-8ACA-B0E27602C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E6E69-83D0-409E-9805-5BF4CF43B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5415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E3807-9531-430C-ABBB-E847E1ECE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6B4A5D-5C9E-4F94-8F69-CA0B64893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6F0A23-17B0-4E7D-9C9A-D2EB25FBF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B50B-6812-44D6-BFC7-2B2068A08D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4CE73-E10D-4A5C-A742-15EF67B624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221BC5-7DE5-43B5-8A20-AC8718FF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618300-6552-4839-9A19-F3E70F16B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333D44-FD7B-4807-BB2C-7E21ECF42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401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DEC40-387F-4CDF-8D3B-5912F2D4A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A4F97B-1791-4A66-B4F1-27E6F5330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1A2DA1-A1FE-45E3-BD84-A1A7B47AD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11C07-B495-4EE2-BF6C-B0A0BC34A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7395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12F4FD-5019-4656-9D37-702761EB9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9C3F16-6F1C-4721-80A6-8C8E08A3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608189-464D-40D2-A8F5-1375DA301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1675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9600-C146-447C-B69E-8EEAD373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83DAE-D71E-48DA-A911-716D062DD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976C3-3DEA-4845-841A-FCBD0EAB7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61A13-EC45-4BE1-97ED-54D5809F9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1BA87-D2B2-4E35-AF63-F848DDA3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ABF99D-055A-4C98-839C-17C573407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645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61E27-9B1B-45E2-B7CA-79798C39D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DC8B5A-0245-4089-BCE9-4C93C9EBC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D44234-BA29-4DF1-83C3-B308165BB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72F3E-80A8-4C73-AE19-EBD6FC586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23A63F-8761-479D-91E3-C84A612F8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8CC39E-EC0F-40D6-8D4E-79E44A16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505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9D0673-C09A-45AE-99F7-C5BA83A77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1F010F-8195-4E6B-A359-338E6FA26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05063-58F8-4EC0-BC30-6CA76CD183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CFE47-6D8F-45FE-87B3-EBD46AA6683A}" type="datetimeFigureOut">
              <a:rPr lang="fa-IR" smtClean="0"/>
              <a:t>1443/06/27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B8511-5C59-4F41-90D3-E236541D8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EAF65-BDCC-40D6-A13A-9A3D8F712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673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ciencedirect.com/topics/medicine-and-dentistry/infertilit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2219F-3B77-4FD8-805D-5253796997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Tuboplasty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AEFF2A-867D-4CDB-9AD4-23B4E7B67E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 </a:t>
            </a:r>
            <a:r>
              <a:rPr lang="en-US" dirty="0" err="1"/>
              <a:t>Reihaneh</a:t>
            </a:r>
            <a:r>
              <a:rPr lang="en-US" dirty="0"/>
              <a:t> Hosseini</a:t>
            </a:r>
          </a:p>
          <a:p>
            <a:r>
              <a:rPr lang="en-US" dirty="0"/>
              <a:t>Tehran University of Medical Sciences</a:t>
            </a:r>
          </a:p>
        </p:txBody>
      </p:sp>
    </p:spTree>
    <p:extLst>
      <p:ext uri="{BB962C8B-B14F-4D97-AF65-F5344CB8AC3E}">
        <p14:creationId xmlns:p14="http://schemas.microsoft.com/office/powerpoint/2010/main" val="29290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55" y="1825624"/>
            <a:ext cx="8260956" cy="5032375"/>
          </a:xfrm>
        </p:spPr>
      </p:pic>
    </p:spTree>
    <p:extLst>
      <p:ext uri="{BB962C8B-B14F-4D97-AF65-F5344CB8AC3E}">
        <p14:creationId xmlns:p14="http://schemas.microsoft.com/office/powerpoint/2010/main" val="4059427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Fimbriae occlusion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09" y="1825625"/>
            <a:ext cx="10056782" cy="4351338"/>
          </a:xfrm>
        </p:spPr>
      </p:pic>
    </p:spTree>
    <p:extLst>
      <p:ext uri="{BB962C8B-B14F-4D97-AF65-F5344CB8AC3E}">
        <p14:creationId xmlns:p14="http://schemas.microsoft.com/office/powerpoint/2010/main" val="2237854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Of 153 patients with tubal </a:t>
            </a:r>
            <a:r>
              <a:rPr lang="en-US" dirty="0">
                <a:hlinkClick r:id="rId2" tooltip="Learn more about Infertility from ScienceDirect's AI-generated Topic Pages"/>
              </a:rPr>
              <a:t>infertility</a:t>
            </a:r>
            <a:r>
              <a:rPr lang="en-US" dirty="0"/>
              <a:t> for more than 2 years who underwent FT, 28.9% (44 patients) conceived, and 27.3%, 75.0%, and 88.8% conceived in 1 month, 6 months, and 12 months after FT, respectively.</a:t>
            </a:r>
          </a:p>
        </p:txBody>
      </p:sp>
    </p:spTree>
    <p:extLst>
      <p:ext uri="{BB962C8B-B14F-4D97-AF65-F5344CB8AC3E}">
        <p14:creationId xmlns:p14="http://schemas.microsoft.com/office/powerpoint/2010/main" val="3132968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series of microsurgical sterilization reversal procedures has been </a:t>
            </a:r>
            <a:r>
              <a:rPr lang="en-US" dirty="0" err="1"/>
              <a:t>analysed</a:t>
            </a:r>
            <a:r>
              <a:rPr lang="en-US" dirty="0"/>
              <a:t>. It demonstrates that better pregnancy rates are achieved where mechanical sterilization techniques have resulted in only short lengths of tubal destruction. </a:t>
            </a:r>
          </a:p>
          <a:p>
            <a:endParaRPr lang="en-US" dirty="0"/>
          </a:p>
          <a:p>
            <a:r>
              <a:rPr lang="en-US" dirty="0" err="1"/>
              <a:t>Isthmo</a:t>
            </a:r>
            <a:r>
              <a:rPr lang="en-US" dirty="0"/>
              <a:t>-isthmic anastomoses have the most </a:t>
            </a:r>
            <a:r>
              <a:rPr lang="en-US" dirty="0" err="1"/>
              <a:t>favourable</a:t>
            </a:r>
            <a:r>
              <a:rPr lang="en-US" dirty="0"/>
              <a:t> outcome.</a:t>
            </a:r>
          </a:p>
        </p:txBody>
      </p:sp>
    </p:spTree>
    <p:extLst>
      <p:ext uri="{BB962C8B-B14F-4D97-AF65-F5344CB8AC3E}">
        <p14:creationId xmlns:p14="http://schemas.microsoft.com/office/powerpoint/2010/main" val="224836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599" y="1825624"/>
            <a:ext cx="5218545" cy="5032375"/>
          </a:xfrm>
        </p:spPr>
      </p:pic>
    </p:spTree>
    <p:extLst>
      <p:ext uri="{BB962C8B-B14F-4D97-AF65-F5344CB8AC3E}">
        <p14:creationId xmlns:p14="http://schemas.microsoft.com/office/powerpoint/2010/main" val="920455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99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Tuboplasty</vt:lpstr>
      <vt:lpstr>PowerPoint Presentation</vt:lpstr>
      <vt:lpstr>                 Fimbriae occlusion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Mohsen</dc:creator>
  <cp:lastModifiedBy>Eslamifar, Mohsen</cp:lastModifiedBy>
  <cp:revision>12</cp:revision>
  <dcterms:created xsi:type="dcterms:W3CDTF">2021-12-21T10:40:51Z</dcterms:created>
  <dcterms:modified xsi:type="dcterms:W3CDTF">2022-01-30T06:17:53Z</dcterms:modified>
</cp:coreProperties>
</file>